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giaire.comm stagiaire.comm" initials="ss" lastIdx="1" clrIdx="0">
    <p:extLst>
      <p:ext uri="{19B8F6BF-5375-455C-9EA6-DF929625EA0E}">
        <p15:presenceInfo xmlns:p15="http://schemas.microsoft.com/office/powerpoint/2012/main" userId="stagiaire.comm stagiaire.com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A7A"/>
    <a:srgbClr val="6FB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3053C-073C-4999-A088-608A93FFB0EA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3" csCatId="colorful" phldr="1"/>
      <dgm:spPr/>
    </dgm:pt>
    <dgm:pt modelId="{81CB328C-312C-4FC3-816E-ACE9A6C9B4F2}">
      <dgm:prSet phldrT="[Texte]"/>
      <dgm:spPr/>
      <dgm:t>
        <a:bodyPr/>
        <a:lstStyle/>
        <a:p>
          <a:r>
            <a:rPr lang="fr-FR" dirty="0" smtClean="0"/>
            <a:t>10 compétences </a:t>
          </a:r>
          <a:endParaRPr lang="fr-FR" dirty="0"/>
        </a:p>
      </dgm:t>
    </dgm:pt>
    <dgm:pt modelId="{8F830B86-F7E4-4EED-9F41-E380BA9DBB25}" type="parTrans" cxnId="{82A88A66-2D1B-47F2-9B6E-E29913D5337B}">
      <dgm:prSet/>
      <dgm:spPr/>
      <dgm:t>
        <a:bodyPr/>
        <a:lstStyle/>
        <a:p>
          <a:endParaRPr lang="fr-FR"/>
        </a:p>
      </dgm:t>
    </dgm:pt>
    <dgm:pt modelId="{79D3192A-A8CD-4931-812F-DF638D6C9AA0}" type="sibTrans" cxnId="{82A88A66-2D1B-47F2-9B6E-E29913D5337B}">
      <dgm:prSet/>
      <dgm:spPr/>
      <dgm:t>
        <a:bodyPr/>
        <a:lstStyle/>
        <a:p>
          <a:endParaRPr lang="fr-FR"/>
        </a:p>
      </dgm:t>
    </dgm:pt>
    <dgm:pt modelId="{EF078A45-83DE-4F6E-9679-6587EB62660F}">
      <dgm:prSet phldrT="[Texte]"/>
      <dgm:spPr/>
      <dgm:t>
        <a:bodyPr/>
        <a:lstStyle/>
        <a:p>
          <a:r>
            <a:rPr lang="fr-FR" dirty="0" smtClean="0"/>
            <a:t>6 semestres</a:t>
          </a:r>
          <a:endParaRPr lang="fr-FR" dirty="0"/>
        </a:p>
      </dgm:t>
    </dgm:pt>
    <dgm:pt modelId="{A47B3E34-5677-4C17-AC3F-CD2EAB817A54}" type="parTrans" cxnId="{20879941-3DC5-4C26-9657-089BD9BBCE21}">
      <dgm:prSet/>
      <dgm:spPr/>
      <dgm:t>
        <a:bodyPr/>
        <a:lstStyle/>
        <a:p>
          <a:endParaRPr lang="fr-FR"/>
        </a:p>
      </dgm:t>
    </dgm:pt>
    <dgm:pt modelId="{F1691ED9-E985-4120-9F87-58654A9F4A84}" type="sibTrans" cxnId="{20879941-3DC5-4C26-9657-089BD9BBCE21}">
      <dgm:prSet/>
      <dgm:spPr/>
      <dgm:t>
        <a:bodyPr/>
        <a:lstStyle/>
        <a:p>
          <a:endParaRPr lang="fr-FR"/>
        </a:p>
      </dgm:t>
    </dgm:pt>
    <dgm:pt modelId="{4989F0B8-4757-4102-91D1-FB8D791F1611}">
      <dgm:prSet phldrT="[Texte]"/>
      <dgm:spPr/>
      <dgm:t>
        <a:bodyPr/>
        <a:lstStyle/>
        <a:p>
          <a:r>
            <a:rPr lang="fr-FR" dirty="0" smtClean="0"/>
            <a:t>180 crédits</a:t>
          </a:r>
          <a:endParaRPr lang="fr-FR" dirty="0"/>
        </a:p>
      </dgm:t>
    </dgm:pt>
    <dgm:pt modelId="{F6D8601E-2E1F-4DE0-A1F0-0043482E04AC}" type="parTrans" cxnId="{E3E266CC-60E9-47B4-BAAE-B5E1A592AC09}">
      <dgm:prSet/>
      <dgm:spPr/>
      <dgm:t>
        <a:bodyPr/>
        <a:lstStyle/>
        <a:p>
          <a:endParaRPr lang="fr-FR"/>
        </a:p>
      </dgm:t>
    </dgm:pt>
    <dgm:pt modelId="{9EC61304-356A-44DA-BF8C-7705007B73A8}" type="sibTrans" cxnId="{E3E266CC-60E9-47B4-BAAE-B5E1A592AC09}">
      <dgm:prSet/>
      <dgm:spPr/>
      <dgm:t>
        <a:bodyPr/>
        <a:lstStyle/>
        <a:p>
          <a:endParaRPr lang="fr-FR"/>
        </a:p>
      </dgm:t>
    </dgm:pt>
    <dgm:pt modelId="{B3899D37-EA37-43F2-AE8F-A67B2DB3492A}" type="pres">
      <dgm:prSet presAssocID="{12A3053C-073C-4999-A088-608A93FFB0EA}" presName="linearFlow" presStyleCnt="0">
        <dgm:presLayoutVars>
          <dgm:dir/>
          <dgm:resizeHandles val="exact"/>
        </dgm:presLayoutVars>
      </dgm:prSet>
      <dgm:spPr/>
    </dgm:pt>
    <dgm:pt modelId="{CCADFB22-B248-4CA1-B2E4-A564EBB66C02}" type="pres">
      <dgm:prSet presAssocID="{81CB328C-312C-4FC3-816E-ACE9A6C9B4F2}" presName="comp" presStyleCnt="0"/>
      <dgm:spPr/>
    </dgm:pt>
    <dgm:pt modelId="{4C2D2E0A-92EF-42D5-BD24-0BE57C1563B3}" type="pres">
      <dgm:prSet presAssocID="{81CB328C-312C-4FC3-816E-ACE9A6C9B4F2}" presName="rect2" presStyleLbl="node1" presStyleIdx="0" presStyleCnt="3" custLinFactNeighborX="-2480" custLinFactNeighborY="75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8E9E77-754A-4CB1-ACF7-BDD58BFE547E}" type="pres">
      <dgm:prSet presAssocID="{81CB328C-312C-4FC3-816E-ACE9A6C9B4F2}" presName="rect1" presStyleLbl="lnNode1" presStyleIdx="0" presStyleCnt="3" custLinFactNeighborX="-3027" custLinFactNeighborY="75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</dgm:spPr>
    </dgm:pt>
    <dgm:pt modelId="{41C2EAE4-1B7A-4B0E-951A-4553C6F5FB58}" type="pres">
      <dgm:prSet presAssocID="{79D3192A-A8CD-4931-812F-DF638D6C9AA0}" presName="sibTrans" presStyleCnt="0"/>
      <dgm:spPr/>
    </dgm:pt>
    <dgm:pt modelId="{12774D37-2C5C-4AEF-9FAF-EBEDF5A7EC26}" type="pres">
      <dgm:prSet presAssocID="{EF078A45-83DE-4F6E-9679-6587EB62660F}" presName="comp" presStyleCnt="0"/>
      <dgm:spPr/>
    </dgm:pt>
    <dgm:pt modelId="{A1412EF4-1543-43ED-98B8-29ABBCE7AA04}" type="pres">
      <dgm:prSet presAssocID="{EF078A45-83DE-4F6E-9679-6587EB62660F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875194-8FE6-4250-92B9-5D7B236EA43E}" type="pres">
      <dgm:prSet presAssocID="{EF078A45-83DE-4F6E-9679-6587EB62660F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94FE53A-49B9-4DAB-ADC2-05D10D8D2DB7}" type="pres">
      <dgm:prSet presAssocID="{F1691ED9-E985-4120-9F87-58654A9F4A84}" presName="sibTrans" presStyleCnt="0"/>
      <dgm:spPr/>
    </dgm:pt>
    <dgm:pt modelId="{5981472A-0B6A-4F22-A0FE-D29D6E2814C7}" type="pres">
      <dgm:prSet presAssocID="{4989F0B8-4757-4102-91D1-FB8D791F1611}" presName="comp" presStyleCnt="0"/>
      <dgm:spPr/>
    </dgm:pt>
    <dgm:pt modelId="{571E6E39-A024-46C5-8BB1-273853315A24}" type="pres">
      <dgm:prSet presAssocID="{4989F0B8-4757-4102-91D1-FB8D791F1611}" presName="rect2" presStyleLbl="node1" presStyleIdx="2" presStyleCnt="3" custLinFactNeighborX="-2480" custLinFactNeighborY="-91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16DBF-AD0B-46D1-9447-B3706090DB63}" type="pres">
      <dgm:prSet presAssocID="{4989F0B8-4757-4102-91D1-FB8D791F1611}" presName="rect1" presStyleLbl="lnNode1" presStyleIdx="2" presStyleCnt="3" custLinFactNeighborX="-3027" custLinFactNeighborY="-822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20879941-3DC5-4C26-9657-089BD9BBCE21}" srcId="{12A3053C-073C-4999-A088-608A93FFB0EA}" destId="{EF078A45-83DE-4F6E-9679-6587EB62660F}" srcOrd="1" destOrd="0" parTransId="{A47B3E34-5677-4C17-AC3F-CD2EAB817A54}" sibTransId="{F1691ED9-E985-4120-9F87-58654A9F4A84}"/>
    <dgm:cxn modelId="{8D9B587E-C6B4-40E3-9CC5-D2070F517593}" type="presOf" srcId="{EF078A45-83DE-4F6E-9679-6587EB62660F}" destId="{A1412EF4-1543-43ED-98B8-29ABBCE7AA04}" srcOrd="0" destOrd="0" presId="urn:microsoft.com/office/officeart/2008/layout/AlternatingPictureBlocks"/>
    <dgm:cxn modelId="{82A88A66-2D1B-47F2-9B6E-E29913D5337B}" srcId="{12A3053C-073C-4999-A088-608A93FFB0EA}" destId="{81CB328C-312C-4FC3-816E-ACE9A6C9B4F2}" srcOrd="0" destOrd="0" parTransId="{8F830B86-F7E4-4EED-9F41-E380BA9DBB25}" sibTransId="{79D3192A-A8CD-4931-812F-DF638D6C9AA0}"/>
    <dgm:cxn modelId="{21045FF7-54EC-4268-A41B-948EF0D95544}" type="presOf" srcId="{81CB328C-312C-4FC3-816E-ACE9A6C9B4F2}" destId="{4C2D2E0A-92EF-42D5-BD24-0BE57C1563B3}" srcOrd="0" destOrd="0" presId="urn:microsoft.com/office/officeart/2008/layout/AlternatingPictureBlocks"/>
    <dgm:cxn modelId="{E3E266CC-60E9-47B4-BAAE-B5E1A592AC09}" srcId="{12A3053C-073C-4999-A088-608A93FFB0EA}" destId="{4989F0B8-4757-4102-91D1-FB8D791F1611}" srcOrd="2" destOrd="0" parTransId="{F6D8601E-2E1F-4DE0-A1F0-0043482E04AC}" sibTransId="{9EC61304-356A-44DA-BF8C-7705007B73A8}"/>
    <dgm:cxn modelId="{54283F46-5160-48CF-9529-97AF01C231F3}" type="presOf" srcId="{12A3053C-073C-4999-A088-608A93FFB0EA}" destId="{B3899D37-EA37-43F2-AE8F-A67B2DB3492A}" srcOrd="0" destOrd="0" presId="urn:microsoft.com/office/officeart/2008/layout/AlternatingPictureBlocks"/>
    <dgm:cxn modelId="{F2C33CC4-BFD5-4224-B35F-CB8D63197B34}" type="presOf" srcId="{4989F0B8-4757-4102-91D1-FB8D791F1611}" destId="{571E6E39-A024-46C5-8BB1-273853315A24}" srcOrd="0" destOrd="0" presId="urn:microsoft.com/office/officeart/2008/layout/AlternatingPictureBlocks"/>
    <dgm:cxn modelId="{9C8C21C3-A751-4A34-A5FA-580DFB1B362A}" type="presParOf" srcId="{B3899D37-EA37-43F2-AE8F-A67B2DB3492A}" destId="{CCADFB22-B248-4CA1-B2E4-A564EBB66C02}" srcOrd="0" destOrd="0" presId="urn:microsoft.com/office/officeart/2008/layout/AlternatingPictureBlocks"/>
    <dgm:cxn modelId="{70E34ECD-1F06-4C38-8E5A-52E30F87AB82}" type="presParOf" srcId="{CCADFB22-B248-4CA1-B2E4-A564EBB66C02}" destId="{4C2D2E0A-92EF-42D5-BD24-0BE57C1563B3}" srcOrd="0" destOrd="0" presId="urn:microsoft.com/office/officeart/2008/layout/AlternatingPictureBlocks"/>
    <dgm:cxn modelId="{3B64D8D4-4CDA-4736-86B6-A029E6B14956}" type="presParOf" srcId="{CCADFB22-B248-4CA1-B2E4-A564EBB66C02}" destId="{B48E9E77-754A-4CB1-ACF7-BDD58BFE547E}" srcOrd="1" destOrd="0" presId="urn:microsoft.com/office/officeart/2008/layout/AlternatingPictureBlocks"/>
    <dgm:cxn modelId="{5725ED35-9921-4545-93B9-C9AB6F4C5E2A}" type="presParOf" srcId="{B3899D37-EA37-43F2-AE8F-A67B2DB3492A}" destId="{41C2EAE4-1B7A-4B0E-951A-4553C6F5FB58}" srcOrd="1" destOrd="0" presId="urn:microsoft.com/office/officeart/2008/layout/AlternatingPictureBlocks"/>
    <dgm:cxn modelId="{1D848E6A-BCAD-4270-8F57-A6561D283051}" type="presParOf" srcId="{B3899D37-EA37-43F2-AE8F-A67B2DB3492A}" destId="{12774D37-2C5C-4AEF-9FAF-EBEDF5A7EC26}" srcOrd="2" destOrd="0" presId="urn:microsoft.com/office/officeart/2008/layout/AlternatingPictureBlocks"/>
    <dgm:cxn modelId="{6B215EEB-EDD6-4798-B06E-B69138A88A3F}" type="presParOf" srcId="{12774D37-2C5C-4AEF-9FAF-EBEDF5A7EC26}" destId="{A1412EF4-1543-43ED-98B8-29ABBCE7AA04}" srcOrd="0" destOrd="0" presId="urn:microsoft.com/office/officeart/2008/layout/AlternatingPictureBlocks"/>
    <dgm:cxn modelId="{FB8267BB-619F-4A89-B240-FEB53C162690}" type="presParOf" srcId="{12774D37-2C5C-4AEF-9FAF-EBEDF5A7EC26}" destId="{FD875194-8FE6-4250-92B9-5D7B236EA43E}" srcOrd="1" destOrd="0" presId="urn:microsoft.com/office/officeart/2008/layout/AlternatingPictureBlocks"/>
    <dgm:cxn modelId="{D95E9A1B-6265-463C-AB94-4DF99B2167D6}" type="presParOf" srcId="{B3899D37-EA37-43F2-AE8F-A67B2DB3492A}" destId="{294FE53A-49B9-4DAB-ADC2-05D10D8D2DB7}" srcOrd="3" destOrd="0" presId="urn:microsoft.com/office/officeart/2008/layout/AlternatingPictureBlocks"/>
    <dgm:cxn modelId="{32B2AD89-77EA-4271-A724-7170BC0471AB}" type="presParOf" srcId="{B3899D37-EA37-43F2-AE8F-A67B2DB3492A}" destId="{5981472A-0B6A-4F22-A0FE-D29D6E2814C7}" srcOrd="4" destOrd="0" presId="urn:microsoft.com/office/officeart/2008/layout/AlternatingPictureBlocks"/>
    <dgm:cxn modelId="{8CE2D9E4-8B43-4895-8674-98BDDF4AFA4E}" type="presParOf" srcId="{5981472A-0B6A-4F22-A0FE-D29D6E2814C7}" destId="{571E6E39-A024-46C5-8BB1-273853315A24}" srcOrd="0" destOrd="0" presId="urn:microsoft.com/office/officeart/2008/layout/AlternatingPictureBlocks"/>
    <dgm:cxn modelId="{3C64554E-9FF8-4998-B59B-C23A85E142D3}" type="presParOf" srcId="{5981472A-0B6A-4F22-A0FE-D29D6E2814C7}" destId="{F1916DBF-AD0B-46D1-9447-B3706090DB6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BA9CE9-6E90-4FE7-85EF-9185D75372E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B2867836-9157-419B-AE27-FA4C0FBA5FED}">
      <dgm:prSet/>
      <dgm:spPr/>
      <dgm:t>
        <a:bodyPr/>
        <a:lstStyle/>
        <a:p>
          <a:pPr rtl="0"/>
          <a:r>
            <a:rPr lang="fr-FR" b="1" dirty="0" smtClean="0"/>
            <a:t>Candidats via la plateforme PARCOURSUP </a:t>
          </a:r>
          <a:r>
            <a:rPr lang="fr-FR" dirty="0" smtClean="0"/>
            <a:t>: </a:t>
          </a:r>
          <a:endParaRPr lang="fr-FR" dirty="0"/>
        </a:p>
      </dgm:t>
    </dgm:pt>
    <dgm:pt modelId="{761F66CB-E1E1-423D-BCE6-542F3625F8AE}" type="parTrans" cxnId="{13AACE71-D3D6-462F-87D0-317136E88402}">
      <dgm:prSet/>
      <dgm:spPr/>
      <dgm:t>
        <a:bodyPr/>
        <a:lstStyle/>
        <a:p>
          <a:endParaRPr lang="fr-FR"/>
        </a:p>
      </dgm:t>
    </dgm:pt>
    <dgm:pt modelId="{E7354D46-28DE-4BA4-A5E4-59C6FA32445E}" type="sibTrans" cxnId="{13AACE71-D3D6-462F-87D0-317136E88402}">
      <dgm:prSet/>
      <dgm:spPr/>
      <dgm:t>
        <a:bodyPr/>
        <a:lstStyle/>
        <a:p>
          <a:endParaRPr lang="fr-FR"/>
        </a:p>
      </dgm:t>
    </dgm:pt>
    <dgm:pt modelId="{1579829F-DFB8-476E-82DA-82BC43570AFE}">
      <dgm:prSet/>
      <dgm:spPr/>
      <dgm:t>
        <a:bodyPr/>
        <a:lstStyle/>
        <a:p>
          <a:pPr rtl="0"/>
          <a:r>
            <a:rPr lang="fr-FR" dirty="0" smtClean="0"/>
            <a:t>Tous les candidats titulaires d’un baccalauréat ou équivalence de ce diplôme, et les candidats en terminale en 2021, sous réserve de réussite au Bac</a:t>
          </a:r>
          <a:endParaRPr lang="fr-FR" dirty="0"/>
        </a:p>
      </dgm:t>
    </dgm:pt>
    <dgm:pt modelId="{F95A1470-1019-4218-8F65-B9F3E06EDA4B}" type="parTrans" cxnId="{CD1958EA-9E89-46CC-B13F-45C1278B2B54}">
      <dgm:prSet/>
      <dgm:spPr/>
      <dgm:t>
        <a:bodyPr/>
        <a:lstStyle/>
        <a:p>
          <a:endParaRPr lang="fr-FR"/>
        </a:p>
      </dgm:t>
    </dgm:pt>
    <dgm:pt modelId="{662B6AE7-6CAD-4B1F-A36C-E7F4150FB6E2}" type="sibTrans" cxnId="{CD1958EA-9E89-46CC-B13F-45C1278B2B54}">
      <dgm:prSet/>
      <dgm:spPr/>
      <dgm:t>
        <a:bodyPr/>
        <a:lstStyle/>
        <a:p>
          <a:endParaRPr lang="fr-FR"/>
        </a:p>
      </dgm:t>
    </dgm:pt>
    <dgm:pt modelId="{94BC6DD5-F291-4AC5-B0BD-B8BEA12C76CF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Sélection sur dossier </a:t>
          </a:r>
          <a:endParaRPr lang="fr-FR" dirty="0">
            <a:solidFill>
              <a:srgbClr val="FF0000"/>
            </a:solidFill>
          </a:endParaRPr>
        </a:p>
      </dgm:t>
    </dgm:pt>
    <dgm:pt modelId="{26F47348-0895-415D-8BA1-CFB7499353BF}" type="parTrans" cxnId="{F6812448-800B-4B3B-99E4-CC28DD574C88}">
      <dgm:prSet/>
      <dgm:spPr/>
      <dgm:t>
        <a:bodyPr/>
        <a:lstStyle/>
        <a:p>
          <a:endParaRPr lang="fr-FR"/>
        </a:p>
      </dgm:t>
    </dgm:pt>
    <dgm:pt modelId="{56C2942F-39EF-42F1-B34D-565B1DF33294}" type="sibTrans" cxnId="{F6812448-800B-4B3B-99E4-CC28DD574C88}">
      <dgm:prSet/>
      <dgm:spPr/>
      <dgm:t>
        <a:bodyPr/>
        <a:lstStyle/>
        <a:p>
          <a:endParaRPr lang="fr-FR"/>
        </a:p>
      </dgm:t>
    </dgm:pt>
    <dgm:pt modelId="{96E387DB-88C8-4F01-ABF4-6C291085B94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fr-FR" b="1" dirty="0" smtClean="0"/>
            <a:t>Candidats relevant de la formation professionnelle continue (FPC) </a:t>
          </a:r>
          <a:r>
            <a:rPr lang="fr-FR" dirty="0" smtClean="0"/>
            <a:t>: </a:t>
          </a:r>
          <a:endParaRPr lang="fr-FR" dirty="0"/>
        </a:p>
      </dgm:t>
    </dgm:pt>
    <dgm:pt modelId="{FCA73354-5D4D-4CC1-BE5F-1DE811814FB7}" type="parTrans" cxnId="{261979B7-DF6C-4BCA-AB94-A2C775BB2FB2}">
      <dgm:prSet/>
      <dgm:spPr/>
      <dgm:t>
        <a:bodyPr/>
        <a:lstStyle/>
        <a:p>
          <a:endParaRPr lang="fr-FR"/>
        </a:p>
      </dgm:t>
    </dgm:pt>
    <dgm:pt modelId="{901A7B17-5E4E-4078-B9C9-81B56D9479A4}" type="sibTrans" cxnId="{261979B7-DF6C-4BCA-AB94-A2C775BB2FB2}">
      <dgm:prSet/>
      <dgm:spPr/>
      <dgm:t>
        <a:bodyPr/>
        <a:lstStyle/>
        <a:p>
          <a:endParaRPr lang="fr-FR"/>
        </a:p>
      </dgm:t>
    </dgm:pt>
    <dgm:pt modelId="{B249B664-2D00-44DE-B4B7-E9B9DDF08CE4}">
      <dgm:prSet/>
      <dgm:spPr/>
      <dgm:t>
        <a:bodyPr/>
        <a:lstStyle/>
        <a:p>
          <a:pPr rtl="0"/>
          <a:r>
            <a:rPr lang="fr-FR" dirty="0" smtClean="0"/>
            <a:t>Tous les candidats AS-AP au titre des études promotionnelles et tous les candidats en reconversion professionnelle, justifiant de 3 ans de cotisation à un régime de protection sociale</a:t>
          </a:r>
          <a:endParaRPr lang="fr-FR" dirty="0"/>
        </a:p>
      </dgm:t>
    </dgm:pt>
    <dgm:pt modelId="{60AB79D4-D075-484C-81C7-EC9D20B30A27}" type="parTrans" cxnId="{0528004D-B994-425E-A1B6-FE4C760478EE}">
      <dgm:prSet/>
      <dgm:spPr/>
      <dgm:t>
        <a:bodyPr/>
        <a:lstStyle/>
        <a:p>
          <a:endParaRPr lang="fr-FR"/>
        </a:p>
      </dgm:t>
    </dgm:pt>
    <dgm:pt modelId="{2A3DDB22-89C0-4C56-9AE6-EBBF6ACE3658}" type="sibTrans" cxnId="{0528004D-B994-425E-A1B6-FE4C760478EE}">
      <dgm:prSet/>
      <dgm:spPr/>
      <dgm:t>
        <a:bodyPr/>
        <a:lstStyle/>
        <a:p>
          <a:endParaRPr lang="fr-FR"/>
        </a:p>
      </dgm:t>
    </dgm:pt>
    <dgm:pt modelId="{632912C9-9348-489C-8310-0D2E02B84E60}">
      <dgm:prSet/>
      <dgm:spPr/>
      <dgm:t>
        <a:bodyPr/>
        <a:lstStyle/>
        <a:p>
          <a:pPr rtl="0"/>
          <a:r>
            <a:rPr lang="fr-FR" dirty="0" smtClean="0">
              <a:solidFill>
                <a:srgbClr val="FF0000"/>
              </a:solidFill>
            </a:rPr>
            <a:t>Épreuve de sélection : épreuve écrite et entretien oral devant jury</a:t>
          </a:r>
          <a:endParaRPr lang="fr-FR" dirty="0">
            <a:solidFill>
              <a:srgbClr val="FF0000"/>
            </a:solidFill>
          </a:endParaRPr>
        </a:p>
      </dgm:t>
    </dgm:pt>
    <dgm:pt modelId="{18F7E184-A962-4A9E-A928-7F59E2316823}" type="parTrans" cxnId="{FF26584B-884D-4217-A127-0A09A75B7C29}">
      <dgm:prSet/>
      <dgm:spPr/>
      <dgm:t>
        <a:bodyPr/>
        <a:lstStyle/>
        <a:p>
          <a:endParaRPr lang="fr-FR"/>
        </a:p>
      </dgm:t>
    </dgm:pt>
    <dgm:pt modelId="{5CF8D00C-8CE3-4E5A-B263-32826CD39CBF}" type="sibTrans" cxnId="{FF26584B-884D-4217-A127-0A09A75B7C29}">
      <dgm:prSet/>
      <dgm:spPr/>
      <dgm:t>
        <a:bodyPr/>
        <a:lstStyle/>
        <a:p>
          <a:endParaRPr lang="fr-FR"/>
        </a:p>
      </dgm:t>
    </dgm:pt>
    <dgm:pt modelId="{4EAC84AE-2F14-487E-99AD-9283A1D23CDF}">
      <dgm:prSet/>
      <dgm:spPr/>
      <dgm:t>
        <a:bodyPr/>
        <a:lstStyle/>
        <a:p>
          <a:pPr rtl="0"/>
          <a:endParaRPr lang="fr-FR" dirty="0">
            <a:solidFill>
              <a:srgbClr val="FF0000"/>
            </a:solidFill>
          </a:endParaRPr>
        </a:p>
      </dgm:t>
    </dgm:pt>
    <dgm:pt modelId="{478D26B5-8C02-4C95-96E5-8C3989564362}" type="parTrans" cxnId="{C277D28E-1BD6-4536-96F7-96849C36DE84}">
      <dgm:prSet/>
      <dgm:spPr/>
    </dgm:pt>
    <dgm:pt modelId="{4CFF335A-72DB-4F45-9A6B-17734B2B0C28}" type="sibTrans" cxnId="{C277D28E-1BD6-4536-96F7-96849C36DE84}">
      <dgm:prSet/>
      <dgm:spPr/>
    </dgm:pt>
    <dgm:pt modelId="{E0AEF4C2-1A0C-4F03-9AD3-BCF641E43C5F}" type="pres">
      <dgm:prSet presAssocID="{9CBA9CE9-6E90-4FE7-85EF-9185D75372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7E06CA-C85B-48A4-98B3-00CC0D32C30D}" type="pres">
      <dgm:prSet presAssocID="{B2867836-9157-419B-AE27-FA4C0FBA5F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2090A-E0A2-482D-BE9E-8B5C47AFC957}" type="pres">
      <dgm:prSet presAssocID="{B2867836-9157-419B-AE27-FA4C0FBA5FE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55D73-5417-46E1-ACBB-8EF02A54E9E7}" type="pres">
      <dgm:prSet presAssocID="{96E387DB-88C8-4F01-ABF4-6C291085B9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8D230C-C2CE-424C-9FC5-25DA70630625}" type="pres">
      <dgm:prSet presAssocID="{96E387DB-88C8-4F01-ABF4-6C291085B9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51BE6C-232A-44C8-A7CC-67776D1EFD9A}" type="presOf" srcId="{632912C9-9348-489C-8310-0D2E02B84E60}" destId="{7A8D230C-C2CE-424C-9FC5-25DA70630625}" srcOrd="0" destOrd="1" presId="urn:microsoft.com/office/officeart/2005/8/layout/vList2"/>
    <dgm:cxn modelId="{51CBDCEE-4E64-441C-8329-40683ED7727B}" type="presOf" srcId="{94BC6DD5-F291-4AC5-B0BD-B8BEA12C76CF}" destId="{2AA2090A-E0A2-482D-BE9E-8B5C47AFC957}" srcOrd="0" destOrd="1" presId="urn:microsoft.com/office/officeart/2005/8/layout/vList2"/>
    <dgm:cxn modelId="{98523DF1-2620-490C-96F0-B806874E4511}" type="presOf" srcId="{96E387DB-88C8-4F01-ABF4-6C291085B942}" destId="{06355D73-5417-46E1-ACBB-8EF02A54E9E7}" srcOrd="0" destOrd="0" presId="urn:microsoft.com/office/officeart/2005/8/layout/vList2"/>
    <dgm:cxn modelId="{F6812448-800B-4B3B-99E4-CC28DD574C88}" srcId="{B2867836-9157-419B-AE27-FA4C0FBA5FED}" destId="{94BC6DD5-F291-4AC5-B0BD-B8BEA12C76CF}" srcOrd="1" destOrd="0" parTransId="{26F47348-0895-415D-8BA1-CFB7499353BF}" sibTransId="{56C2942F-39EF-42F1-B34D-565B1DF33294}"/>
    <dgm:cxn modelId="{14F012C2-D938-4A60-B868-0CF1E6C255F5}" type="presOf" srcId="{B2867836-9157-419B-AE27-FA4C0FBA5FED}" destId="{507E06CA-C85B-48A4-98B3-00CC0D32C30D}" srcOrd="0" destOrd="0" presId="urn:microsoft.com/office/officeart/2005/8/layout/vList2"/>
    <dgm:cxn modelId="{13AACE71-D3D6-462F-87D0-317136E88402}" srcId="{9CBA9CE9-6E90-4FE7-85EF-9185D75372EC}" destId="{B2867836-9157-419B-AE27-FA4C0FBA5FED}" srcOrd="0" destOrd="0" parTransId="{761F66CB-E1E1-423D-BCE6-542F3625F8AE}" sibTransId="{E7354D46-28DE-4BA4-A5E4-59C6FA32445E}"/>
    <dgm:cxn modelId="{0C651332-4712-4368-BE10-8DA6173DE2B5}" type="presOf" srcId="{4EAC84AE-2F14-487E-99AD-9283A1D23CDF}" destId="{2AA2090A-E0A2-482D-BE9E-8B5C47AFC957}" srcOrd="0" destOrd="2" presId="urn:microsoft.com/office/officeart/2005/8/layout/vList2"/>
    <dgm:cxn modelId="{C277D28E-1BD6-4536-96F7-96849C36DE84}" srcId="{B2867836-9157-419B-AE27-FA4C0FBA5FED}" destId="{4EAC84AE-2F14-487E-99AD-9283A1D23CDF}" srcOrd="2" destOrd="0" parTransId="{478D26B5-8C02-4C95-96E5-8C3989564362}" sibTransId="{4CFF335A-72DB-4F45-9A6B-17734B2B0C28}"/>
    <dgm:cxn modelId="{CD1958EA-9E89-46CC-B13F-45C1278B2B54}" srcId="{B2867836-9157-419B-AE27-FA4C0FBA5FED}" destId="{1579829F-DFB8-476E-82DA-82BC43570AFE}" srcOrd="0" destOrd="0" parTransId="{F95A1470-1019-4218-8F65-B9F3E06EDA4B}" sibTransId="{662B6AE7-6CAD-4B1F-A36C-E7F4150FB6E2}"/>
    <dgm:cxn modelId="{0528004D-B994-425E-A1B6-FE4C760478EE}" srcId="{96E387DB-88C8-4F01-ABF4-6C291085B942}" destId="{B249B664-2D00-44DE-B4B7-E9B9DDF08CE4}" srcOrd="0" destOrd="0" parTransId="{60AB79D4-D075-484C-81C7-EC9D20B30A27}" sibTransId="{2A3DDB22-89C0-4C56-9AE6-EBBF6ACE3658}"/>
    <dgm:cxn modelId="{0FEEBBD5-D8B2-4202-AAB0-956D1C739B9C}" type="presOf" srcId="{1579829F-DFB8-476E-82DA-82BC43570AFE}" destId="{2AA2090A-E0A2-482D-BE9E-8B5C47AFC957}" srcOrd="0" destOrd="0" presId="urn:microsoft.com/office/officeart/2005/8/layout/vList2"/>
    <dgm:cxn modelId="{FF26584B-884D-4217-A127-0A09A75B7C29}" srcId="{96E387DB-88C8-4F01-ABF4-6C291085B942}" destId="{632912C9-9348-489C-8310-0D2E02B84E60}" srcOrd="1" destOrd="0" parTransId="{18F7E184-A962-4A9E-A928-7F59E2316823}" sibTransId="{5CF8D00C-8CE3-4E5A-B263-32826CD39CBF}"/>
    <dgm:cxn modelId="{31F4D838-922A-4FDB-A947-4DC5E2CF3547}" type="presOf" srcId="{B249B664-2D00-44DE-B4B7-E9B9DDF08CE4}" destId="{7A8D230C-C2CE-424C-9FC5-25DA70630625}" srcOrd="0" destOrd="0" presId="urn:microsoft.com/office/officeart/2005/8/layout/vList2"/>
    <dgm:cxn modelId="{C40F1551-6B15-4403-BCD3-8A051582FBA5}" type="presOf" srcId="{9CBA9CE9-6E90-4FE7-85EF-9185D75372EC}" destId="{E0AEF4C2-1A0C-4F03-9AD3-BCF641E43C5F}" srcOrd="0" destOrd="0" presId="urn:microsoft.com/office/officeart/2005/8/layout/vList2"/>
    <dgm:cxn modelId="{261979B7-DF6C-4BCA-AB94-A2C775BB2FB2}" srcId="{9CBA9CE9-6E90-4FE7-85EF-9185D75372EC}" destId="{96E387DB-88C8-4F01-ABF4-6C291085B942}" srcOrd="1" destOrd="0" parTransId="{FCA73354-5D4D-4CC1-BE5F-1DE811814FB7}" sibTransId="{901A7B17-5E4E-4078-B9C9-81B56D9479A4}"/>
    <dgm:cxn modelId="{97256041-76EC-44E5-95FB-A2372C890BFB}" type="presParOf" srcId="{E0AEF4C2-1A0C-4F03-9AD3-BCF641E43C5F}" destId="{507E06CA-C85B-48A4-98B3-00CC0D32C30D}" srcOrd="0" destOrd="0" presId="urn:microsoft.com/office/officeart/2005/8/layout/vList2"/>
    <dgm:cxn modelId="{F39DC73D-3EED-45B1-852C-37D425857991}" type="presParOf" srcId="{E0AEF4C2-1A0C-4F03-9AD3-BCF641E43C5F}" destId="{2AA2090A-E0A2-482D-BE9E-8B5C47AFC957}" srcOrd="1" destOrd="0" presId="urn:microsoft.com/office/officeart/2005/8/layout/vList2"/>
    <dgm:cxn modelId="{06E21DBE-C83E-4E57-846C-0E179803543D}" type="presParOf" srcId="{E0AEF4C2-1A0C-4F03-9AD3-BCF641E43C5F}" destId="{06355D73-5417-46E1-ACBB-8EF02A54E9E7}" srcOrd="2" destOrd="0" presId="urn:microsoft.com/office/officeart/2005/8/layout/vList2"/>
    <dgm:cxn modelId="{608434F1-A452-4AFD-93C4-014183F7A3AB}" type="presParOf" srcId="{E0AEF4C2-1A0C-4F03-9AD3-BCF641E43C5F}" destId="{7A8D230C-C2CE-424C-9FC5-25DA706306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FAA90C-3CC1-4E22-8221-3BD155B0B8B6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D0915B4-A7E2-415F-9C45-1D1E618D7C9D}">
      <dgm:prSet/>
      <dgm:spPr/>
      <dgm:t>
        <a:bodyPr/>
        <a:lstStyle/>
        <a:p>
          <a:r>
            <a:rPr lang="fr-FR" dirty="0"/>
            <a:t>Formulation de </a:t>
          </a:r>
          <a:r>
            <a:rPr lang="fr-FR" b="1" dirty="0"/>
            <a:t>5 vœux maxi </a:t>
          </a:r>
          <a:r>
            <a:rPr lang="fr-FR" dirty="0"/>
            <a:t>et de sous-vœux</a:t>
          </a:r>
        </a:p>
      </dgm:t>
    </dgm:pt>
    <dgm:pt modelId="{31815352-CC5F-40BD-859C-D230C98E6EB4}" type="parTrans" cxnId="{F5CE7F82-B5B1-4CB0-B55C-394D10CAB91D}">
      <dgm:prSet/>
      <dgm:spPr/>
      <dgm:t>
        <a:bodyPr/>
        <a:lstStyle/>
        <a:p>
          <a:endParaRPr lang="fr-FR"/>
        </a:p>
      </dgm:t>
    </dgm:pt>
    <dgm:pt modelId="{41BCE14D-9128-4E13-8738-DEF400940F4C}" type="sibTrans" cxnId="{F5CE7F82-B5B1-4CB0-B55C-394D10CAB91D}">
      <dgm:prSet/>
      <dgm:spPr/>
      <dgm:t>
        <a:bodyPr/>
        <a:lstStyle/>
        <a:p>
          <a:endParaRPr lang="fr-FR" dirty="0"/>
        </a:p>
      </dgm:t>
    </dgm:pt>
    <dgm:pt modelId="{161840CD-770F-4072-B093-FAD411DC1658}">
      <dgm:prSet/>
      <dgm:spPr/>
      <dgm:t>
        <a:bodyPr/>
        <a:lstStyle/>
        <a:p>
          <a:r>
            <a:rPr lang="fr-FR" dirty="0"/>
            <a:t>Le candidat dépose un </a:t>
          </a:r>
          <a:r>
            <a:rPr lang="fr-FR" b="1" dirty="0"/>
            <a:t>dossier unique pour IFSI Territoire Auvergne </a:t>
          </a:r>
          <a:r>
            <a:rPr lang="fr-FR" dirty="0"/>
            <a:t>(= 1 vœu) </a:t>
          </a:r>
          <a:r>
            <a:rPr lang="fr-FR" b="1" dirty="0"/>
            <a:t>et priorise ses choix d’IFSI </a:t>
          </a:r>
          <a:r>
            <a:rPr lang="fr-FR" dirty="0"/>
            <a:t>(sous-vœux) </a:t>
          </a:r>
        </a:p>
      </dgm:t>
    </dgm:pt>
    <dgm:pt modelId="{84916A05-A92D-4471-A0B0-409708A92F50}" type="parTrans" cxnId="{082FCAA6-BAEC-4AC5-9E44-2308913A5438}">
      <dgm:prSet/>
      <dgm:spPr/>
      <dgm:t>
        <a:bodyPr/>
        <a:lstStyle/>
        <a:p>
          <a:endParaRPr lang="fr-FR"/>
        </a:p>
      </dgm:t>
    </dgm:pt>
    <dgm:pt modelId="{64E614A6-7738-424E-857A-DF2F6780A6DF}" type="sibTrans" cxnId="{082FCAA6-BAEC-4AC5-9E44-2308913A5438}">
      <dgm:prSet/>
      <dgm:spPr/>
      <dgm:t>
        <a:bodyPr/>
        <a:lstStyle/>
        <a:p>
          <a:endParaRPr lang="fr-FR" dirty="0"/>
        </a:p>
      </dgm:t>
    </dgm:pt>
    <dgm:pt modelId="{4FE30F2E-1127-4635-8343-1CE135E2A00E}">
      <dgm:prSet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Lorsqu’une réponse est positive</a:t>
          </a:r>
          <a:r>
            <a:rPr lang="fr-FR" dirty="0" smtClean="0">
              <a:solidFill>
                <a:schemeClr val="bg1"/>
              </a:solidFill>
            </a:rPr>
            <a:t>, </a:t>
          </a:r>
          <a:r>
            <a:rPr lang="fr-FR" b="1" dirty="0" smtClean="0">
              <a:solidFill>
                <a:schemeClr val="bg1"/>
              </a:solidFill>
            </a:rPr>
            <a:t>le candidat a 5 jours pour confirmer son choix </a:t>
          </a:r>
          <a:endParaRPr lang="fr-FR" dirty="0">
            <a:solidFill>
              <a:schemeClr val="bg1"/>
            </a:solidFill>
          </a:endParaRPr>
        </a:p>
      </dgm:t>
    </dgm:pt>
    <dgm:pt modelId="{D3374DE6-AB4F-47EC-9F5F-CE61C8FBC0FE}" type="parTrans" cxnId="{8750EFAF-7EA0-45C2-8E78-D4FEA35CFC31}">
      <dgm:prSet/>
      <dgm:spPr/>
      <dgm:t>
        <a:bodyPr/>
        <a:lstStyle/>
        <a:p>
          <a:endParaRPr lang="fr-FR"/>
        </a:p>
      </dgm:t>
    </dgm:pt>
    <dgm:pt modelId="{5FC36DEC-8AFC-4D13-A281-365EB4F60F4B}" type="sibTrans" cxnId="{8750EFAF-7EA0-45C2-8E78-D4FEA35CFC31}">
      <dgm:prSet/>
      <dgm:spPr/>
      <dgm:t>
        <a:bodyPr/>
        <a:lstStyle/>
        <a:p>
          <a:endParaRPr lang="fr-FR"/>
        </a:p>
      </dgm:t>
    </dgm:pt>
    <dgm:pt modelId="{440D9F8A-28DC-436A-A76B-BBA7E462C15E}" type="pres">
      <dgm:prSet presAssocID="{33FAA90C-3CC1-4E22-8221-3BD155B0B8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5C58B6-7E37-4674-A189-163764018BC9}" type="pres">
      <dgm:prSet presAssocID="{7D0915B4-A7E2-415F-9C45-1D1E618D7C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334C6-3F51-47AB-B8B1-1033CE80DE69}" type="pres">
      <dgm:prSet presAssocID="{41BCE14D-9128-4E13-8738-DEF400940F4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A4ECD4BF-0E10-408D-B36D-4DA2FC0CE625}" type="pres">
      <dgm:prSet presAssocID="{41BCE14D-9128-4E13-8738-DEF400940F4C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C0A3287D-1BCC-4C71-9337-0362B504DDA0}" type="pres">
      <dgm:prSet presAssocID="{161840CD-770F-4072-B093-FAD411DC16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13204-8CA5-469A-9171-C08F77214F42}" type="pres">
      <dgm:prSet presAssocID="{64E614A6-7738-424E-857A-DF2F6780A6DF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F941DEC-8AB6-406C-B59E-7DC7B8DAD3F7}" type="pres">
      <dgm:prSet presAssocID="{64E614A6-7738-424E-857A-DF2F6780A6DF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2EA65074-9B06-40DC-A7FD-BB6E27518182}" type="pres">
      <dgm:prSet presAssocID="{4FE30F2E-1127-4635-8343-1CE135E2A0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50EFAF-7EA0-45C2-8E78-D4FEA35CFC31}" srcId="{33FAA90C-3CC1-4E22-8221-3BD155B0B8B6}" destId="{4FE30F2E-1127-4635-8343-1CE135E2A00E}" srcOrd="2" destOrd="0" parTransId="{D3374DE6-AB4F-47EC-9F5F-CE61C8FBC0FE}" sibTransId="{5FC36DEC-8AFC-4D13-A281-365EB4F60F4B}"/>
    <dgm:cxn modelId="{082FCAA6-BAEC-4AC5-9E44-2308913A5438}" srcId="{33FAA90C-3CC1-4E22-8221-3BD155B0B8B6}" destId="{161840CD-770F-4072-B093-FAD411DC1658}" srcOrd="1" destOrd="0" parTransId="{84916A05-A92D-4471-A0B0-409708A92F50}" sibTransId="{64E614A6-7738-424E-857A-DF2F6780A6DF}"/>
    <dgm:cxn modelId="{1E1C2A12-BE93-481F-A24A-DBFFEFC8D6ED}" type="presOf" srcId="{41BCE14D-9128-4E13-8738-DEF400940F4C}" destId="{A4ECD4BF-0E10-408D-B36D-4DA2FC0CE625}" srcOrd="1" destOrd="0" presId="urn:microsoft.com/office/officeart/2005/8/layout/process1"/>
    <dgm:cxn modelId="{C1211006-1E62-4F77-B797-427D68FF1C75}" type="presOf" srcId="{33FAA90C-3CC1-4E22-8221-3BD155B0B8B6}" destId="{440D9F8A-28DC-436A-A76B-BBA7E462C15E}" srcOrd="0" destOrd="0" presId="urn:microsoft.com/office/officeart/2005/8/layout/process1"/>
    <dgm:cxn modelId="{1820FBF7-56A4-46FA-8385-56C4294F1B6D}" type="presOf" srcId="{161840CD-770F-4072-B093-FAD411DC1658}" destId="{C0A3287D-1BCC-4C71-9337-0362B504DDA0}" srcOrd="0" destOrd="0" presId="urn:microsoft.com/office/officeart/2005/8/layout/process1"/>
    <dgm:cxn modelId="{E10A13E8-018F-427C-BBB8-014D3B3926DB}" type="presOf" srcId="{64E614A6-7738-424E-857A-DF2F6780A6DF}" destId="{90313204-8CA5-469A-9171-C08F77214F42}" srcOrd="0" destOrd="0" presId="urn:microsoft.com/office/officeart/2005/8/layout/process1"/>
    <dgm:cxn modelId="{EAE10946-F57F-4525-AE32-E6D6008F4ABD}" type="presOf" srcId="{4FE30F2E-1127-4635-8343-1CE135E2A00E}" destId="{2EA65074-9B06-40DC-A7FD-BB6E27518182}" srcOrd="0" destOrd="0" presId="urn:microsoft.com/office/officeart/2005/8/layout/process1"/>
    <dgm:cxn modelId="{F5CE7F82-B5B1-4CB0-B55C-394D10CAB91D}" srcId="{33FAA90C-3CC1-4E22-8221-3BD155B0B8B6}" destId="{7D0915B4-A7E2-415F-9C45-1D1E618D7C9D}" srcOrd="0" destOrd="0" parTransId="{31815352-CC5F-40BD-859C-D230C98E6EB4}" sibTransId="{41BCE14D-9128-4E13-8738-DEF400940F4C}"/>
    <dgm:cxn modelId="{9D9D7A2E-07AD-4CCA-AD8B-69D570930EFD}" type="presOf" srcId="{64E614A6-7738-424E-857A-DF2F6780A6DF}" destId="{1F941DEC-8AB6-406C-B59E-7DC7B8DAD3F7}" srcOrd="1" destOrd="0" presId="urn:microsoft.com/office/officeart/2005/8/layout/process1"/>
    <dgm:cxn modelId="{A21B11B9-95F2-4E0D-83AA-AD0877B0100B}" type="presOf" srcId="{41BCE14D-9128-4E13-8738-DEF400940F4C}" destId="{4C5334C6-3F51-47AB-B8B1-1033CE80DE69}" srcOrd="0" destOrd="0" presId="urn:microsoft.com/office/officeart/2005/8/layout/process1"/>
    <dgm:cxn modelId="{6277AD87-D1AB-4513-B0D6-F0637973D548}" type="presOf" srcId="{7D0915B4-A7E2-415F-9C45-1D1E618D7C9D}" destId="{4F5C58B6-7E37-4674-A189-163764018BC9}" srcOrd="0" destOrd="0" presId="urn:microsoft.com/office/officeart/2005/8/layout/process1"/>
    <dgm:cxn modelId="{ADFF7B2F-3E57-4646-89EB-F79F9C92B65C}" type="presParOf" srcId="{440D9F8A-28DC-436A-A76B-BBA7E462C15E}" destId="{4F5C58B6-7E37-4674-A189-163764018BC9}" srcOrd="0" destOrd="0" presId="urn:microsoft.com/office/officeart/2005/8/layout/process1"/>
    <dgm:cxn modelId="{43410A70-3757-4A3D-A313-55540F239E2F}" type="presParOf" srcId="{440D9F8A-28DC-436A-A76B-BBA7E462C15E}" destId="{4C5334C6-3F51-47AB-B8B1-1033CE80DE69}" srcOrd="1" destOrd="0" presId="urn:microsoft.com/office/officeart/2005/8/layout/process1"/>
    <dgm:cxn modelId="{05DF7B78-6D4F-46B8-97F6-352308308BB4}" type="presParOf" srcId="{4C5334C6-3F51-47AB-B8B1-1033CE80DE69}" destId="{A4ECD4BF-0E10-408D-B36D-4DA2FC0CE625}" srcOrd="0" destOrd="0" presId="urn:microsoft.com/office/officeart/2005/8/layout/process1"/>
    <dgm:cxn modelId="{4DEA5DC1-BEEE-41B9-A34E-C81F8D8EF256}" type="presParOf" srcId="{440D9F8A-28DC-436A-A76B-BBA7E462C15E}" destId="{C0A3287D-1BCC-4C71-9337-0362B504DDA0}" srcOrd="2" destOrd="0" presId="urn:microsoft.com/office/officeart/2005/8/layout/process1"/>
    <dgm:cxn modelId="{53E3B27F-FDB3-4EFD-8B21-10205FEDD692}" type="presParOf" srcId="{440D9F8A-28DC-436A-A76B-BBA7E462C15E}" destId="{90313204-8CA5-469A-9171-C08F77214F42}" srcOrd="3" destOrd="0" presId="urn:microsoft.com/office/officeart/2005/8/layout/process1"/>
    <dgm:cxn modelId="{B4AFD1A8-7BF7-4A02-8895-490D61E104D5}" type="presParOf" srcId="{90313204-8CA5-469A-9171-C08F77214F42}" destId="{1F941DEC-8AB6-406C-B59E-7DC7B8DAD3F7}" srcOrd="0" destOrd="0" presId="urn:microsoft.com/office/officeart/2005/8/layout/process1"/>
    <dgm:cxn modelId="{F66CA4B9-CC42-4C8E-8AC3-8E8B34A73171}" type="presParOf" srcId="{440D9F8A-28DC-436A-A76B-BBA7E462C15E}" destId="{2EA65074-9B06-40DC-A7FD-BB6E2751818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0BF8A2-4D0D-4919-A10B-7A59F68DCE02}" type="doc">
      <dgm:prSet loTypeId="urn:microsoft.com/office/officeart/2005/8/layout/chevron2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DEB25C8-9E47-4D54-BEF8-A66C11AC02F5}">
      <dgm:prSet phldrT="[Texte]"/>
      <dgm:spPr/>
      <dgm:t>
        <a:bodyPr/>
        <a:lstStyle/>
        <a:p>
          <a:r>
            <a:rPr lang="fr-FR" b="1" dirty="0"/>
            <a:t>Attendu 1</a:t>
          </a:r>
        </a:p>
      </dgm:t>
    </dgm:pt>
    <dgm:pt modelId="{0B77E5AB-12AF-42CB-A7A0-3F40488CEB79}" type="parTrans" cxnId="{ED88EADB-10BF-4CA1-A25A-DA33E0002E32}">
      <dgm:prSet/>
      <dgm:spPr/>
      <dgm:t>
        <a:bodyPr/>
        <a:lstStyle/>
        <a:p>
          <a:endParaRPr lang="fr-FR"/>
        </a:p>
      </dgm:t>
    </dgm:pt>
    <dgm:pt modelId="{4B52A74F-25F1-457E-8EBA-52DBFC375ECB}" type="sibTrans" cxnId="{ED88EADB-10BF-4CA1-A25A-DA33E0002E32}">
      <dgm:prSet/>
      <dgm:spPr/>
      <dgm:t>
        <a:bodyPr/>
        <a:lstStyle/>
        <a:p>
          <a:endParaRPr lang="fr-FR"/>
        </a:p>
      </dgm:t>
    </dgm:pt>
    <dgm:pt modelId="{5C170236-8436-4849-B0AE-65EA1DE18599}">
      <dgm:prSet phldrT="[Texte]"/>
      <dgm:spPr/>
      <dgm:t>
        <a:bodyPr/>
        <a:lstStyle/>
        <a:p>
          <a:r>
            <a:rPr lang="fr-FR" dirty="0"/>
            <a:t>Intérêt pour les questions sanitaires et sociales</a:t>
          </a:r>
        </a:p>
      </dgm:t>
    </dgm:pt>
    <dgm:pt modelId="{A7A2BBDB-22D2-4E46-8861-9DA21E83EDB5}" type="parTrans" cxnId="{6A232BA7-9521-43AB-9F76-35EF2510196C}">
      <dgm:prSet/>
      <dgm:spPr/>
      <dgm:t>
        <a:bodyPr/>
        <a:lstStyle/>
        <a:p>
          <a:endParaRPr lang="fr-FR"/>
        </a:p>
      </dgm:t>
    </dgm:pt>
    <dgm:pt modelId="{374F9C24-97F6-4E87-92F1-953C04E0D942}" type="sibTrans" cxnId="{6A232BA7-9521-43AB-9F76-35EF2510196C}">
      <dgm:prSet/>
      <dgm:spPr/>
      <dgm:t>
        <a:bodyPr/>
        <a:lstStyle/>
        <a:p>
          <a:endParaRPr lang="fr-FR"/>
        </a:p>
      </dgm:t>
    </dgm:pt>
    <dgm:pt modelId="{EE243ECC-5FC2-4DAF-9936-9E768288D4E3}">
      <dgm:prSet phldrT="[Texte]"/>
      <dgm:spPr/>
      <dgm:t>
        <a:bodyPr/>
        <a:lstStyle/>
        <a:p>
          <a:r>
            <a:rPr lang="fr-FR" b="1" dirty="0"/>
            <a:t>Attendu</a:t>
          </a:r>
          <a:r>
            <a:rPr lang="fr-FR" dirty="0"/>
            <a:t> 2 </a:t>
          </a:r>
        </a:p>
      </dgm:t>
    </dgm:pt>
    <dgm:pt modelId="{2B2A7FDD-CEC6-416D-8E1B-67FA0AD41DE2}" type="parTrans" cxnId="{7D912C80-FA63-4B94-A429-D6A58F9CAF1C}">
      <dgm:prSet/>
      <dgm:spPr/>
      <dgm:t>
        <a:bodyPr/>
        <a:lstStyle/>
        <a:p>
          <a:endParaRPr lang="fr-FR"/>
        </a:p>
      </dgm:t>
    </dgm:pt>
    <dgm:pt modelId="{E7184D2E-C423-462C-A349-6D2DEC8CBDD1}" type="sibTrans" cxnId="{7D912C80-FA63-4B94-A429-D6A58F9CAF1C}">
      <dgm:prSet/>
      <dgm:spPr/>
      <dgm:t>
        <a:bodyPr/>
        <a:lstStyle/>
        <a:p>
          <a:endParaRPr lang="fr-FR"/>
        </a:p>
      </dgm:t>
    </dgm:pt>
    <dgm:pt modelId="{75E5322A-CB5F-4F7C-AFDF-F07511DD1F00}">
      <dgm:prSet phldrT="[Texte]"/>
      <dgm:spPr/>
      <dgm:t>
        <a:bodyPr/>
        <a:lstStyle/>
        <a:p>
          <a:r>
            <a:rPr lang="fr-FR" dirty="0"/>
            <a:t>Qualités humaines et capacités relationnelles</a:t>
          </a:r>
        </a:p>
      </dgm:t>
    </dgm:pt>
    <dgm:pt modelId="{E0A81ED4-36C1-4B1B-9010-E345055ECEC9}" type="parTrans" cxnId="{1502DC8E-A165-48E3-8B84-8D5625B96798}">
      <dgm:prSet/>
      <dgm:spPr/>
      <dgm:t>
        <a:bodyPr/>
        <a:lstStyle/>
        <a:p>
          <a:endParaRPr lang="fr-FR"/>
        </a:p>
      </dgm:t>
    </dgm:pt>
    <dgm:pt modelId="{55206D1E-B581-4B5C-826B-41A26BAA47E9}" type="sibTrans" cxnId="{1502DC8E-A165-48E3-8B84-8D5625B96798}">
      <dgm:prSet/>
      <dgm:spPr/>
      <dgm:t>
        <a:bodyPr/>
        <a:lstStyle/>
        <a:p>
          <a:endParaRPr lang="fr-FR"/>
        </a:p>
      </dgm:t>
    </dgm:pt>
    <dgm:pt modelId="{B5C68F68-9703-484A-93E1-DD2A2FA7E3E8}">
      <dgm:prSet phldrT="[Texte]"/>
      <dgm:spPr/>
      <dgm:t>
        <a:bodyPr/>
        <a:lstStyle/>
        <a:p>
          <a:r>
            <a:rPr lang="fr-FR" b="1" dirty="0"/>
            <a:t>Attendu 3</a:t>
          </a:r>
        </a:p>
      </dgm:t>
    </dgm:pt>
    <dgm:pt modelId="{9C28B100-FEBD-4CE2-A59E-5399F920DEF1}" type="parTrans" cxnId="{456FD39C-5B96-43E5-8058-446C89E5CCBB}">
      <dgm:prSet/>
      <dgm:spPr/>
      <dgm:t>
        <a:bodyPr/>
        <a:lstStyle/>
        <a:p>
          <a:endParaRPr lang="fr-FR"/>
        </a:p>
      </dgm:t>
    </dgm:pt>
    <dgm:pt modelId="{359A2CD3-F4EB-4BC0-A167-414A55DC4AB2}" type="sibTrans" cxnId="{456FD39C-5B96-43E5-8058-446C89E5CCBB}">
      <dgm:prSet/>
      <dgm:spPr/>
      <dgm:t>
        <a:bodyPr/>
        <a:lstStyle/>
        <a:p>
          <a:endParaRPr lang="fr-FR"/>
        </a:p>
      </dgm:t>
    </dgm:pt>
    <dgm:pt modelId="{479929AC-B253-4FF0-82CC-FFD9BF6A637E}">
      <dgm:prSet phldrT="[Texte]"/>
      <dgm:spPr/>
      <dgm:t>
        <a:bodyPr/>
        <a:lstStyle/>
        <a:p>
          <a:r>
            <a:rPr lang="fr-FR" dirty="0"/>
            <a:t>Compétences en matière d’expression orale et écrite</a:t>
          </a:r>
        </a:p>
      </dgm:t>
    </dgm:pt>
    <dgm:pt modelId="{0DC4C9AC-2953-40C9-8C2A-88410C0CC821}" type="parTrans" cxnId="{75579242-AE40-4639-9D94-9A0F36A90CB4}">
      <dgm:prSet/>
      <dgm:spPr/>
      <dgm:t>
        <a:bodyPr/>
        <a:lstStyle/>
        <a:p>
          <a:endParaRPr lang="fr-FR"/>
        </a:p>
      </dgm:t>
    </dgm:pt>
    <dgm:pt modelId="{E4602CB3-6B1D-4FA4-9829-128DBC7DCA1A}" type="sibTrans" cxnId="{75579242-AE40-4639-9D94-9A0F36A90CB4}">
      <dgm:prSet/>
      <dgm:spPr/>
      <dgm:t>
        <a:bodyPr/>
        <a:lstStyle/>
        <a:p>
          <a:endParaRPr lang="fr-FR"/>
        </a:p>
      </dgm:t>
    </dgm:pt>
    <dgm:pt modelId="{13480506-961D-4FDF-8599-C33CD20B58E8}">
      <dgm:prSet/>
      <dgm:spPr/>
      <dgm:t>
        <a:bodyPr/>
        <a:lstStyle/>
        <a:p>
          <a:r>
            <a:rPr lang="fr-FR" b="1" dirty="0"/>
            <a:t>Attendu 4 </a:t>
          </a:r>
        </a:p>
      </dgm:t>
    </dgm:pt>
    <dgm:pt modelId="{D8EA8158-555A-4397-B2E0-684EACCB3DE3}" type="parTrans" cxnId="{046D6B73-E9EC-4193-A7CA-FC0C252D30B9}">
      <dgm:prSet/>
      <dgm:spPr/>
      <dgm:t>
        <a:bodyPr/>
        <a:lstStyle/>
        <a:p>
          <a:endParaRPr lang="fr-FR"/>
        </a:p>
      </dgm:t>
    </dgm:pt>
    <dgm:pt modelId="{C8AC57C3-25A0-4EB9-B058-62D9BAC23B5C}" type="sibTrans" cxnId="{046D6B73-E9EC-4193-A7CA-FC0C252D30B9}">
      <dgm:prSet/>
      <dgm:spPr/>
      <dgm:t>
        <a:bodyPr/>
        <a:lstStyle/>
        <a:p>
          <a:endParaRPr lang="fr-FR"/>
        </a:p>
      </dgm:t>
    </dgm:pt>
    <dgm:pt modelId="{E71F13CD-9323-4A4B-A188-EC0F35B40180}">
      <dgm:prSet/>
      <dgm:spPr/>
      <dgm:t>
        <a:bodyPr/>
        <a:lstStyle/>
        <a:p>
          <a:r>
            <a:rPr lang="fr-FR" b="1" dirty="0"/>
            <a:t>Attendu 5 </a:t>
          </a:r>
        </a:p>
      </dgm:t>
    </dgm:pt>
    <dgm:pt modelId="{AC078B0A-B0FC-4CB7-B34C-4E48BFA9CF9E}" type="parTrans" cxnId="{FB29F4A2-4B44-4EBA-A3C1-CE3778193A9B}">
      <dgm:prSet/>
      <dgm:spPr/>
      <dgm:t>
        <a:bodyPr/>
        <a:lstStyle/>
        <a:p>
          <a:endParaRPr lang="fr-FR"/>
        </a:p>
      </dgm:t>
    </dgm:pt>
    <dgm:pt modelId="{0E248132-A3B7-49C4-93AA-750990483146}" type="sibTrans" cxnId="{FB29F4A2-4B44-4EBA-A3C1-CE3778193A9B}">
      <dgm:prSet/>
      <dgm:spPr/>
      <dgm:t>
        <a:bodyPr/>
        <a:lstStyle/>
        <a:p>
          <a:endParaRPr lang="fr-FR"/>
        </a:p>
      </dgm:t>
    </dgm:pt>
    <dgm:pt modelId="{002DE704-EFC9-4290-8ED4-9A6E516F04B7}">
      <dgm:prSet/>
      <dgm:spPr/>
      <dgm:t>
        <a:bodyPr/>
        <a:lstStyle/>
        <a:p>
          <a:r>
            <a:rPr lang="fr-FR" dirty="0"/>
            <a:t>Aptitudes à la démarche scientifique et maitrise des bases de l’arithmétique</a:t>
          </a:r>
        </a:p>
      </dgm:t>
    </dgm:pt>
    <dgm:pt modelId="{9E2AB40F-003D-4AC4-A2D5-ACCA1AA9DCB6}" type="parTrans" cxnId="{3F1A7E95-0295-4780-91B3-3A2C3863163C}">
      <dgm:prSet/>
      <dgm:spPr/>
      <dgm:t>
        <a:bodyPr/>
        <a:lstStyle/>
        <a:p>
          <a:endParaRPr lang="fr-FR"/>
        </a:p>
      </dgm:t>
    </dgm:pt>
    <dgm:pt modelId="{E0B04A5A-6D30-4BB8-9C12-81117522E3B9}" type="sibTrans" cxnId="{3F1A7E95-0295-4780-91B3-3A2C3863163C}">
      <dgm:prSet/>
      <dgm:spPr/>
      <dgm:t>
        <a:bodyPr/>
        <a:lstStyle/>
        <a:p>
          <a:endParaRPr lang="fr-FR"/>
        </a:p>
      </dgm:t>
    </dgm:pt>
    <dgm:pt modelId="{BD9E8991-F3CD-4AFC-B485-0EF07CD61F6C}">
      <dgm:prSet/>
      <dgm:spPr/>
      <dgm:t>
        <a:bodyPr/>
        <a:lstStyle/>
        <a:p>
          <a:r>
            <a:rPr lang="fr-FR" dirty="0"/>
            <a:t>Compétences organisationnelles et comportementales</a:t>
          </a:r>
        </a:p>
      </dgm:t>
    </dgm:pt>
    <dgm:pt modelId="{5691F01F-EFD6-409B-888D-81BC52EA9AEF}" type="parTrans" cxnId="{E2B5D776-7B7F-4265-BA17-C8DC5BE6B5CD}">
      <dgm:prSet/>
      <dgm:spPr/>
      <dgm:t>
        <a:bodyPr/>
        <a:lstStyle/>
        <a:p>
          <a:endParaRPr lang="fr-FR"/>
        </a:p>
      </dgm:t>
    </dgm:pt>
    <dgm:pt modelId="{A746F633-A022-4CD7-A3D8-1C13E7568466}" type="sibTrans" cxnId="{E2B5D776-7B7F-4265-BA17-C8DC5BE6B5CD}">
      <dgm:prSet/>
      <dgm:spPr/>
      <dgm:t>
        <a:bodyPr/>
        <a:lstStyle/>
        <a:p>
          <a:endParaRPr lang="fr-FR"/>
        </a:p>
      </dgm:t>
    </dgm:pt>
    <dgm:pt modelId="{F47D3E99-B63D-46EC-915A-BE51899CA10C}" type="pres">
      <dgm:prSet presAssocID="{C50BF8A2-4D0D-4919-A10B-7A59F68DCE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0C45E8-1C2C-46B3-9779-4C9240556F44}" type="pres">
      <dgm:prSet presAssocID="{8DEB25C8-9E47-4D54-BEF8-A66C11AC02F5}" presName="composite" presStyleCnt="0"/>
      <dgm:spPr/>
    </dgm:pt>
    <dgm:pt modelId="{2477C52C-5FFF-4F4B-93F6-A53F183CD315}" type="pres">
      <dgm:prSet presAssocID="{8DEB25C8-9E47-4D54-BEF8-A66C11AC02F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FF5769-151B-46BA-BAE8-0DE42039CA18}" type="pres">
      <dgm:prSet presAssocID="{8DEB25C8-9E47-4D54-BEF8-A66C11AC02F5}" presName="descendantText" presStyleLbl="alignAcc1" presStyleIdx="0" presStyleCnt="5" custLinFactNeighborX="79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BD5E9D-9952-4C54-8149-8513BF2C9AF2}" type="pres">
      <dgm:prSet presAssocID="{4B52A74F-25F1-457E-8EBA-52DBFC375ECB}" presName="sp" presStyleCnt="0"/>
      <dgm:spPr/>
    </dgm:pt>
    <dgm:pt modelId="{CB2ECCE9-D4A2-46BE-84B3-19C54F9C5E9D}" type="pres">
      <dgm:prSet presAssocID="{EE243ECC-5FC2-4DAF-9936-9E768288D4E3}" presName="composite" presStyleCnt="0"/>
      <dgm:spPr/>
    </dgm:pt>
    <dgm:pt modelId="{C9CF936A-1983-4AE2-8866-162D5B8C8362}" type="pres">
      <dgm:prSet presAssocID="{EE243ECC-5FC2-4DAF-9936-9E768288D4E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35BE47-ABCD-4F61-937B-8826C13BCB34}" type="pres">
      <dgm:prSet presAssocID="{EE243ECC-5FC2-4DAF-9936-9E768288D4E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F33174-F12F-4E19-8FC0-41B1AC329CBA}" type="pres">
      <dgm:prSet presAssocID="{E7184D2E-C423-462C-A349-6D2DEC8CBDD1}" presName="sp" presStyleCnt="0"/>
      <dgm:spPr/>
    </dgm:pt>
    <dgm:pt modelId="{2F8033E1-A8B2-4165-9369-B7A135A15D90}" type="pres">
      <dgm:prSet presAssocID="{B5C68F68-9703-484A-93E1-DD2A2FA7E3E8}" presName="composite" presStyleCnt="0"/>
      <dgm:spPr/>
    </dgm:pt>
    <dgm:pt modelId="{70DB3AF5-BF65-4AEA-A8C4-ACD8C6270C3C}" type="pres">
      <dgm:prSet presAssocID="{B5C68F68-9703-484A-93E1-DD2A2FA7E3E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28475D-9A45-438C-AF76-4726BAEACD5B}" type="pres">
      <dgm:prSet presAssocID="{B5C68F68-9703-484A-93E1-DD2A2FA7E3E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1F2152-650F-438E-B0FF-C6D051972475}" type="pres">
      <dgm:prSet presAssocID="{359A2CD3-F4EB-4BC0-A167-414A55DC4AB2}" presName="sp" presStyleCnt="0"/>
      <dgm:spPr/>
    </dgm:pt>
    <dgm:pt modelId="{321E8347-6399-4C53-A0A5-02B092579AE7}" type="pres">
      <dgm:prSet presAssocID="{13480506-961D-4FDF-8599-C33CD20B58E8}" presName="composite" presStyleCnt="0"/>
      <dgm:spPr/>
    </dgm:pt>
    <dgm:pt modelId="{7A8AB505-22F8-48F4-8AF1-F7A6262223AC}" type="pres">
      <dgm:prSet presAssocID="{13480506-961D-4FDF-8599-C33CD20B58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77104D-38EB-4030-A327-B5F3F12B94A3}" type="pres">
      <dgm:prSet presAssocID="{13480506-961D-4FDF-8599-C33CD20B58E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42AE15-FFBA-40E0-B22A-98A1E3744621}" type="pres">
      <dgm:prSet presAssocID="{C8AC57C3-25A0-4EB9-B058-62D9BAC23B5C}" presName="sp" presStyleCnt="0"/>
      <dgm:spPr/>
    </dgm:pt>
    <dgm:pt modelId="{39F688BD-AE17-4D2B-999A-53EF7E0CB2CA}" type="pres">
      <dgm:prSet presAssocID="{E71F13CD-9323-4A4B-A188-EC0F35B40180}" presName="composite" presStyleCnt="0"/>
      <dgm:spPr/>
    </dgm:pt>
    <dgm:pt modelId="{30D714BD-CDB7-4296-ABE4-B2ABA69EF5BD}" type="pres">
      <dgm:prSet presAssocID="{E71F13CD-9323-4A4B-A188-EC0F35B4018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739E9E-A206-44CC-BED6-85F24B7D0D63}" type="pres">
      <dgm:prSet presAssocID="{E71F13CD-9323-4A4B-A188-EC0F35B4018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579242-AE40-4639-9D94-9A0F36A90CB4}" srcId="{B5C68F68-9703-484A-93E1-DD2A2FA7E3E8}" destId="{479929AC-B253-4FF0-82CC-FFD9BF6A637E}" srcOrd="0" destOrd="0" parTransId="{0DC4C9AC-2953-40C9-8C2A-88410C0CC821}" sibTransId="{E4602CB3-6B1D-4FA4-9829-128DBC7DCA1A}"/>
    <dgm:cxn modelId="{046D6B73-E9EC-4193-A7CA-FC0C252D30B9}" srcId="{C50BF8A2-4D0D-4919-A10B-7A59F68DCE02}" destId="{13480506-961D-4FDF-8599-C33CD20B58E8}" srcOrd="3" destOrd="0" parTransId="{D8EA8158-555A-4397-B2E0-684EACCB3DE3}" sibTransId="{C8AC57C3-25A0-4EB9-B058-62D9BAC23B5C}"/>
    <dgm:cxn modelId="{FDB93946-011B-406C-A886-B9EF7B90398C}" type="presOf" srcId="{B5C68F68-9703-484A-93E1-DD2A2FA7E3E8}" destId="{70DB3AF5-BF65-4AEA-A8C4-ACD8C6270C3C}" srcOrd="0" destOrd="0" presId="urn:microsoft.com/office/officeart/2005/8/layout/chevron2"/>
    <dgm:cxn modelId="{7D912C80-FA63-4B94-A429-D6A58F9CAF1C}" srcId="{C50BF8A2-4D0D-4919-A10B-7A59F68DCE02}" destId="{EE243ECC-5FC2-4DAF-9936-9E768288D4E3}" srcOrd="1" destOrd="0" parTransId="{2B2A7FDD-CEC6-416D-8E1B-67FA0AD41DE2}" sibTransId="{E7184D2E-C423-462C-A349-6D2DEC8CBDD1}"/>
    <dgm:cxn modelId="{4AE78AFC-D0FE-44BB-AF09-4E8C0300EA60}" type="presOf" srcId="{8DEB25C8-9E47-4D54-BEF8-A66C11AC02F5}" destId="{2477C52C-5FFF-4F4B-93F6-A53F183CD315}" srcOrd="0" destOrd="0" presId="urn:microsoft.com/office/officeart/2005/8/layout/chevron2"/>
    <dgm:cxn modelId="{76EF0C6A-F07C-4231-8F40-4701B5161A57}" type="presOf" srcId="{13480506-961D-4FDF-8599-C33CD20B58E8}" destId="{7A8AB505-22F8-48F4-8AF1-F7A6262223AC}" srcOrd="0" destOrd="0" presId="urn:microsoft.com/office/officeart/2005/8/layout/chevron2"/>
    <dgm:cxn modelId="{8A53703B-6602-4E99-B261-43B5516824A4}" type="presOf" srcId="{EE243ECC-5FC2-4DAF-9936-9E768288D4E3}" destId="{C9CF936A-1983-4AE2-8866-162D5B8C8362}" srcOrd="0" destOrd="0" presId="urn:microsoft.com/office/officeart/2005/8/layout/chevron2"/>
    <dgm:cxn modelId="{17FA3FE0-22D4-4066-B350-20370718482F}" type="presOf" srcId="{5C170236-8436-4849-B0AE-65EA1DE18599}" destId="{96FF5769-151B-46BA-BAE8-0DE42039CA18}" srcOrd="0" destOrd="0" presId="urn:microsoft.com/office/officeart/2005/8/layout/chevron2"/>
    <dgm:cxn modelId="{EFAD7559-0770-4EA7-A160-5D8B223295D4}" type="presOf" srcId="{479929AC-B253-4FF0-82CC-FFD9BF6A637E}" destId="{A528475D-9A45-438C-AF76-4726BAEACD5B}" srcOrd="0" destOrd="0" presId="urn:microsoft.com/office/officeart/2005/8/layout/chevron2"/>
    <dgm:cxn modelId="{456FD39C-5B96-43E5-8058-446C89E5CCBB}" srcId="{C50BF8A2-4D0D-4919-A10B-7A59F68DCE02}" destId="{B5C68F68-9703-484A-93E1-DD2A2FA7E3E8}" srcOrd="2" destOrd="0" parTransId="{9C28B100-FEBD-4CE2-A59E-5399F920DEF1}" sibTransId="{359A2CD3-F4EB-4BC0-A167-414A55DC4AB2}"/>
    <dgm:cxn modelId="{3F1A7E95-0295-4780-91B3-3A2C3863163C}" srcId="{13480506-961D-4FDF-8599-C33CD20B58E8}" destId="{002DE704-EFC9-4290-8ED4-9A6E516F04B7}" srcOrd="0" destOrd="0" parTransId="{9E2AB40F-003D-4AC4-A2D5-ACCA1AA9DCB6}" sibTransId="{E0B04A5A-6D30-4BB8-9C12-81117522E3B9}"/>
    <dgm:cxn modelId="{1502DC8E-A165-48E3-8B84-8D5625B96798}" srcId="{EE243ECC-5FC2-4DAF-9936-9E768288D4E3}" destId="{75E5322A-CB5F-4F7C-AFDF-F07511DD1F00}" srcOrd="0" destOrd="0" parTransId="{E0A81ED4-36C1-4B1B-9010-E345055ECEC9}" sibTransId="{55206D1E-B581-4B5C-826B-41A26BAA47E9}"/>
    <dgm:cxn modelId="{6A232BA7-9521-43AB-9F76-35EF2510196C}" srcId="{8DEB25C8-9E47-4D54-BEF8-A66C11AC02F5}" destId="{5C170236-8436-4849-B0AE-65EA1DE18599}" srcOrd="0" destOrd="0" parTransId="{A7A2BBDB-22D2-4E46-8861-9DA21E83EDB5}" sibTransId="{374F9C24-97F6-4E87-92F1-953C04E0D942}"/>
    <dgm:cxn modelId="{D238889B-62FE-48E4-81AD-C040F3113234}" type="presOf" srcId="{E71F13CD-9323-4A4B-A188-EC0F35B40180}" destId="{30D714BD-CDB7-4296-ABE4-B2ABA69EF5BD}" srcOrd="0" destOrd="0" presId="urn:microsoft.com/office/officeart/2005/8/layout/chevron2"/>
    <dgm:cxn modelId="{D5EBC2B7-BCD8-4CD0-9BDD-39F4FCF3FC3B}" type="presOf" srcId="{75E5322A-CB5F-4F7C-AFDF-F07511DD1F00}" destId="{E935BE47-ABCD-4F61-937B-8826C13BCB34}" srcOrd="0" destOrd="0" presId="urn:microsoft.com/office/officeart/2005/8/layout/chevron2"/>
    <dgm:cxn modelId="{E2B5D776-7B7F-4265-BA17-C8DC5BE6B5CD}" srcId="{E71F13CD-9323-4A4B-A188-EC0F35B40180}" destId="{BD9E8991-F3CD-4AFC-B485-0EF07CD61F6C}" srcOrd="0" destOrd="0" parTransId="{5691F01F-EFD6-409B-888D-81BC52EA9AEF}" sibTransId="{A746F633-A022-4CD7-A3D8-1C13E7568466}"/>
    <dgm:cxn modelId="{7016808D-924A-4A60-A06E-ABE079941DB9}" type="presOf" srcId="{C50BF8A2-4D0D-4919-A10B-7A59F68DCE02}" destId="{F47D3E99-B63D-46EC-915A-BE51899CA10C}" srcOrd="0" destOrd="0" presId="urn:microsoft.com/office/officeart/2005/8/layout/chevron2"/>
    <dgm:cxn modelId="{FB29F4A2-4B44-4EBA-A3C1-CE3778193A9B}" srcId="{C50BF8A2-4D0D-4919-A10B-7A59F68DCE02}" destId="{E71F13CD-9323-4A4B-A188-EC0F35B40180}" srcOrd="4" destOrd="0" parTransId="{AC078B0A-B0FC-4CB7-B34C-4E48BFA9CF9E}" sibTransId="{0E248132-A3B7-49C4-93AA-750990483146}"/>
    <dgm:cxn modelId="{4F9D3202-2AD9-4875-BE8C-66B72E5B80B0}" type="presOf" srcId="{BD9E8991-F3CD-4AFC-B485-0EF07CD61F6C}" destId="{31739E9E-A206-44CC-BED6-85F24B7D0D63}" srcOrd="0" destOrd="0" presId="urn:microsoft.com/office/officeart/2005/8/layout/chevron2"/>
    <dgm:cxn modelId="{ED88EADB-10BF-4CA1-A25A-DA33E0002E32}" srcId="{C50BF8A2-4D0D-4919-A10B-7A59F68DCE02}" destId="{8DEB25C8-9E47-4D54-BEF8-A66C11AC02F5}" srcOrd="0" destOrd="0" parTransId="{0B77E5AB-12AF-42CB-A7A0-3F40488CEB79}" sibTransId="{4B52A74F-25F1-457E-8EBA-52DBFC375ECB}"/>
    <dgm:cxn modelId="{F0ADC26C-7EF5-4101-AAEA-0DA356CEE1C5}" type="presOf" srcId="{002DE704-EFC9-4290-8ED4-9A6E516F04B7}" destId="{3277104D-38EB-4030-A327-B5F3F12B94A3}" srcOrd="0" destOrd="0" presId="urn:microsoft.com/office/officeart/2005/8/layout/chevron2"/>
    <dgm:cxn modelId="{8CA5AFA7-C74D-4908-A2E1-2E2CA5668B96}" type="presParOf" srcId="{F47D3E99-B63D-46EC-915A-BE51899CA10C}" destId="{EE0C45E8-1C2C-46B3-9779-4C9240556F44}" srcOrd="0" destOrd="0" presId="urn:microsoft.com/office/officeart/2005/8/layout/chevron2"/>
    <dgm:cxn modelId="{897F3CBC-9B48-4788-A581-F9BA6467EEA8}" type="presParOf" srcId="{EE0C45E8-1C2C-46B3-9779-4C9240556F44}" destId="{2477C52C-5FFF-4F4B-93F6-A53F183CD315}" srcOrd="0" destOrd="0" presId="urn:microsoft.com/office/officeart/2005/8/layout/chevron2"/>
    <dgm:cxn modelId="{845757B4-6D76-4192-BAB9-28252BFA0207}" type="presParOf" srcId="{EE0C45E8-1C2C-46B3-9779-4C9240556F44}" destId="{96FF5769-151B-46BA-BAE8-0DE42039CA18}" srcOrd="1" destOrd="0" presId="urn:microsoft.com/office/officeart/2005/8/layout/chevron2"/>
    <dgm:cxn modelId="{338EA860-C46F-44D5-ACF5-0C13BD28D4BA}" type="presParOf" srcId="{F47D3E99-B63D-46EC-915A-BE51899CA10C}" destId="{5ABD5E9D-9952-4C54-8149-8513BF2C9AF2}" srcOrd="1" destOrd="0" presId="urn:microsoft.com/office/officeart/2005/8/layout/chevron2"/>
    <dgm:cxn modelId="{91B7FBF3-AF0B-44C0-A8F6-25A6015397F3}" type="presParOf" srcId="{F47D3E99-B63D-46EC-915A-BE51899CA10C}" destId="{CB2ECCE9-D4A2-46BE-84B3-19C54F9C5E9D}" srcOrd="2" destOrd="0" presId="urn:microsoft.com/office/officeart/2005/8/layout/chevron2"/>
    <dgm:cxn modelId="{5E661CC8-FC56-49E7-8C59-A9B14C38E067}" type="presParOf" srcId="{CB2ECCE9-D4A2-46BE-84B3-19C54F9C5E9D}" destId="{C9CF936A-1983-4AE2-8866-162D5B8C8362}" srcOrd="0" destOrd="0" presId="urn:microsoft.com/office/officeart/2005/8/layout/chevron2"/>
    <dgm:cxn modelId="{D2020F87-5700-46CD-879D-D37DBFF98751}" type="presParOf" srcId="{CB2ECCE9-D4A2-46BE-84B3-19C54F9C5E9D}" destId="{E935BE47-ABCD-4F61-937B-8826C13BCB34}" srcOrd="1" destOrd="0" presId="urn:microsoft.com/office/officeart/2005/8/layout/chevron2"/>
    <dgm:cxn modelId="{6E5D8CB9-9F5E-46FA-9201-1E02CC0487F4}" type="presParOf" srcId="{F47D3E99-B63D-46EC-915A-BE51899CA10C}" destId="{72F33174-F12F-4E19-8FC0-41B1AC329CBA}" srcOrd="3" destOrd="0" presId="urn:microsoft.com/office/officeart/2005/8/layout/chevron2"/>
    <dgm:cxn modelId="{DEAF130F-9D22-40AD-B315-335CF41BEF71}" type="presParOf" srcId="{F47D3E99-B63D-46EC-915A-BE51899CA10C}" destId="{2F8033E1-A8B2-4165-9369-B7A135A15D90}" srcOrd="4" destOrd="0" presId="urn:microsoft.com/office/officeart/2005/8/layout/chevron2"/>
    <dgm:cxn modelId="{9C316A65-310C-4E56-84C8-265B9DC42F15}" type="presParOf" srcId="{2F8033E1-A8B2-4165-9369-B7A135A15D90}" destId="{70DB3AF5-BF65-4AEA-A8C4-ACD8C6270C3C}" srcOrd="0" destOrd="0" presId="urn:microsoft.com/office/officeart/2005/8/layout/chevron2"/>
    <dgm:cxn modelId="{AE3F54DD-052D-47B9-A1C8-45B12C6D9E0A}" type="presParOf" srcId="{2F8033E1-A8B2-4165-9369-B7A135A15D90}" destId="{A528475D-9A45-438C-AF76-4726BAEACD5B}" srcOrd="1" destOrd="0" presId="urn:microsoft.com/office/officeart/2005/8/layout/chevron2"/>
    <dgm:cxn modelId="{EAE18FD2-9B42-4353-86D0-16DDBE4729D6}" type="presParOf" srcId="{F47D3E99-B63D-46EC-915A-BE51899CA10C}" destId="{FA1F2152-650F-438E-B0FF-C6D051972475}" srcOrd="5" destOrd="0" presId="urn:microsoft.com/office/officeart/2005/8/layout/chevron2"/>
    <dgm:cxn modelId="{4C33EF24-3E43-4583-B72E-30D416D2732F}" type="presParOf" srcId="{F47D3E99-B63D-46EC-915A-BE51899CA10C}" destId="{321E8347-6399-4C53-A0A5-02B092579AE7}" srcOrd="6" destOrd="0" presId="urn:microsoft.com/office/officeart/2005/8/layout/chevron2"/>
    <dgm:cxn modelId="{3AA25C6D-4E14-4F46-8540-625C666A4DFB}" type="presParOf" srcId="{321E8347-6399-4C53-A0A5-02B092579AE7}" destId="{7A8AB505-22F8-48F4-8AF1-F7A6262223AC}" srcOrd="0" destOrd="0" presId="urn:microsoft.com/office/officeart/2005/8/layout/chevron2"/>
    <dgm:cxn modelId="{8360877E-7280-4861-894C-AACCBF9268F1}" type="presParOf" srcId="{321E8347-6399-4C53-A0A5-02B092579AE7}" destId="{3277104D-38EB-4030-A327-B5F3F12B94A3}" srcOrd="1" destOrd="0" presId="urn:microsoft.com/office/officeart/2005/8/layout/chevron2"/>
    <dgm:cxn modelId="{2D356776-38C8-462A-AE48-B4AB4E76EE7F}" type="presParOf" srcId="{F47D3E99-B63D-46EC-915A-BE51899CA10C}" destId="{CC42AE15-FFBA-40E0-B22A-98A1E3744621}" srcOrd="7" destOrd="0" presId="urn:microsoft.com/office/officeart/2005/8/layout/chevron2"/>
    <dgm:cxn modelId="{59B31EBC-9AB0-4CB4-871B-4F6B7FA34A83}" type="presParOf" srcId="{F47D3E99-B63D-46EC-915A-BE51899CA10C}" destId="{39F688BD-AE17-4D2B-999A-53EF7E0CB2CA}" srcOrd="8" destOrd="0" presId="urn:microsoft.com/office/officeart/2005/8/layout/chevron2"/>
    <dgm:cxn modelId="{A6032B61-AB56-4EF4-9910-4FB1F6262B1F}" type="presParOf" srcId="{39F688BD-AE17-4D2B-999A-53EF7E0CB2CA}" destId="{30D714BD-CDB7-4296-ABE4-B2ABA69EF5BD}" srcOrd="0" destOrd="0" presId="urn:microsoft.com/office/officeart/2005/8/layout/chevron2"/>
    <dgm:cxn modelId="{8E7CE377-C8CC-44E5-A3BF-4904156B4163}" type="presParOf" srcId="{39F688BD-AE17-4D2B-999A-53EF7E0CB2CA}" destId="{31739E9E-A206-44CC-BED6-85F24B7D0D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29CD47-B242-4B1B-82C4-0F033E3868D9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0506F5FF-F69E-4FF6-8E84-37D75AF8656D}">
      <dgm:prSet phldrT="[Texte]"/>
      <dgm:spPr/>
      <dgm:t>
        <a:bodyPr/>
        <a:lstStyle/>
        <a:p>
          <a:r>
            <a:rPr lang="fr-FR" dirty="0" smtClean="0"/>
            <a:t>Scolarité  </a:t>
          </a:r>
          <a:endParaRPr lang="fr-FR" dirty="0"/>
        </a:p>
      </dgm:t>
    </dgm:pt>
    <dgm:pt modelId="{AAFB0AB3-3B70-4D67-8BA6-C86BA1877906}" type="parTrans" cxnId="{B874260C-F86F-45EF-B28B-6D720C25699D}">
      <dgm:prSet/>
      <dgm:spPr/>
      <dgm:t>
        <a:bodyPr/>
        <a:lstStyle/>
        <a:p>
          <a:endParaRPr lang="fr-FR"/>
        </a:p>
      </dgm:t>
    </dgm:pt>
    <dgm:pt modelId="{1DEF4C08-EB0C-415E-A4A0-4B4910C5C838}" type="sibTrans" cxnId="{B874260C-F86F-45EF-B28B-6D720C25699D}">
      <dgm:prSet/>
      <dgm:spPr/>
      <dgm:t>
        <a:bodyPr/>
        <a:lstStyle/>
        <a:p>
          <a:endParaRPr lang="fr-FR"/>
        </a:p>
      </dgm:t>
    </dgm:pt>
    <dgm:pt modelId="{119D7BD9-1FE7-400B-A53D-D6ABDD985596}">
      <dgm:prSet phldrT="[Texte]"/>
      <dgm:spPr/>
      <dgm:t>
        <a:bodyPr/>
        <a:lstStyle/>
        <a:p>
          <a:r>
            <a:rPr lang="fr-FR" dirty="0" smtClean="0"/>
            <a:t>Bulletins </a:t>
          </a:r>
          <a:endParaRPr lang="fr-FR" dirty="0"/>
        </a:p>
      </dgm:t>
    </dgm:pt>
    <dgm:pt modelId="{73544485-307C-49DF-91F3-5559A40B0529}" type="parTrans" cxnId="{3C7025EB-B7C8-438B-B5D3-031B6BA7B18E}">
      <dgm:prSet/>
      <dgm:spPr/>
      <dgm:t>
        <a:bodyPr/>
        <a:lstStyle/>
        <a:p>
          <a:endParaRPr lang="fr-FR"/>
        </a:p>
      </dgm:t>
    </dgm:pt>
    <dgm:pt modelId="{45FCA4BC-4D97-49F3-9C21-FD937618C877}" type="sibTrans" cxnId="{3C7025EB-B7C8-438B-B5D3-031B6BA7B18E}">
      <dgm:prSet/>
      <dgm:spPr/>
      <dgm:t>
        <a:bodyPr/>
        <a:lstStyle/>
        <a:p>
          <a:endParaRPr lang="fr-FR"/>
        </a:p>
      </dgm:t>
    </dgm:pt>
    <dgm:pt modelId="{276AC117-9360-4B7A-9D9E-E29BB91D3BB5}">
      <dgm:prSet phldrT="[Texte]"/>
      <dgm:spPr/>
      <dgm:t>
        <a:bodyPr/>
        <a:lstStyle/>
        <a:p>
          <a:r>
            <a:rPr lang="fr-FR" dirty="0" smtClean="0"/>
            <a:t>Fiche Avenir</a:t>
          </a:r>
          <a:endParaRPr lang="fr-FR" dirty="0"/>
        </a:p>
      </dgm:t>
    </dgm:pt>
    <dgm:pt modelId="{813FD1DD-045E-4966-89D4-B742101653A4}" type="parTrans" cxnId="{56A198BE-FED1-45A1-B7A0-998CA1624F5C}">
      <dgm:prSet/>
      <dgm:spPr/>
      <dgm:t>
        <a:bodyPr/>
        <a:lstStyle/>
        <a:p>
          <a:endParaRPr lang="fr-FR"/>
        </a:p>
      </dgm:t>
    </dgm:pt>
    <dgm:pt modelId="{AF8BA08F-FFEE-4C1A-B64E-32730E28AD98}" type="sibTrans" cxnId="{56A198BE-FED1-45A1-B7A0-998CA1624F5C}">
      <dgm:prSet/>
      <dgm:spPr/>
      <dgm:t>
        <a:bodyPr/>
        <a:lstStyle/>
        <a:p>
          <a:endParaRPr lang="fr-FR"/>
        </a:p>
      </dgm:t>
    </dgm:pt>
    <dgm:pt modelId="{146D2A85-9540-40D9-9048-8E3B48096AF6}">
      <dgm:prSet phldrT="[Texte]"/>
      <dgm:spPr/>
      <dgm:t>
        <a:bodyPr/>
        <a:lstStyle/>
        <a:p>
          <a:r>
            <a:rPr lang="fr-FR" dirty="0" smtClean="0"/>
            <a:t>Projet de formation</a:t>
          </a:r>
          <a:endParaRPr lang="fr-FR" dirty="0"/>
        </a:p>
      </dgm:t>
    </dgm:pt>
    <dgm:pt modelId="{4F1E44DE-5644-416E-ACAE-8F010F1670A6}" type="parTrans" cxnId="{08915D7E-D413-4879-9F53-B9ABC1C3752B}">
      <dgm:prSet/>
      <dgm:spPr/>
      <dgm:t>
        <a:bodyPr/>
        <a:lstStyle/>
        <a:p>
          <a:endParaRPr lang="fr-FR"/>
        </a:p>
      </dgm:t>
    </dgm:pt>
    <dgm:pt modelId="{EEAB40FF-A6A0-4643-B1A1-73A7730E6BD4}" type="sibTrans" cxnId="{08915D7E-D413-4879-9F53-B9ABC1C3752B}">
      <dgm:prSet/>
      <dgm:spPr/>
      <dgm:t>
        <a:bodyPr/>
        <a:lstStyle/>
        <a:p>
          <a:endParaRPr lang="fr-FR"/>
        </a:p>
      </dgm:t>
    </dgm:pt>
    <dgm:pt modelId="{5478DCD8-0FC6-48BD-A631-132A841E01C9}">
      <dgm:prSet phldrT="[Texte]"/>
      <dgm:spPr/>
      <dgm:t>
        <a:bodyPr/>
        <a:lstStyle/>
        <a:p>
          <a:r>
            <a:rPr lang="fr-FR" dirty="0" smtClean="0"/>
            <a:t>Activités et centres d’intérêt</a:t>
          </a:r>
          <a:endParaRPr lang="fr-FR" dirty="0"/>
        </a:p>
      </dgm:t>
    </dgm:pt>
    <dgm:pt modelId="{1A6D9ADC-DE5D-446F-9BF4-7A0DE8AEF88D}" type="parTrans" cxnId="{23E12B0A-B264-44B6-98F7-9871A984A074}">
      <dgm:prSet/>
      <dgm:spPr/>
      <dgm:t>
        <a:bodyPr/>
        <a:lstStyle/>
        <a:p>
          <a:endParaRPr lang="fr-FR"/>
        </a:p>
      </dgm:t>
    </dgm:pt>
    <dgm:pt modelId="{7DE7D90B-240C-4433-9ADD-F06AEE625DAD}" type="sibTrans" cxnId="{23E12B0A-B264-44B6-98F7-9871A984A074}">
      <dgm:prSet/>
      <dgm:spPr/>
      <dgm:t>
        <a:bodyPr/>
        <a:lstStyle/>
        <a:p>
          <a:endParaRPr lang="fr-FR"/>
        </a:p>
      </dgm:t>
    </dgm:pt>
    <dgm:pt modelId="{146B16AF-1CA1-4BED-9350-7E20423EA64C}">
      <dgm:prSet phldrT="[Texte]"/>
      <dgm:spPr/>
      <dgm:t>
        <a:bodyPr/>
        <a:lstStyle/>
        <a:p>
          <a:r>
            <a:rPr lang="fr-FR" dirty="0" smtClean="0"/>
            <a:t>Bac </a:t>
          </a:r>
          <a:endParaRPr lang="fr-FR" dirty="0"/>
        </a:p>
      </dgm:t>
    </dgm:pt>
    <dgm:pt modelId="{2685A649-2F7E-4CD4-840F-996A11D44EE7}" type="parTrans" cxnId="{FD64C717-B97F-4334-AC47-4AA2319D2C4B}">
      <dgm:prSet/>
      <dgm:spPr/>
      <dgm:t>
        <a:bodyPr/>
        <a:lstStyle/>
        <a:p>
          <a:endParaRPr lang="fr-FR"/>
        </a:p>
      </dgm:t>
    </dgm:pt>
    <dgm:pt modelId="{CCA0D788-C112-491F-B467-7D731615C3E8}" type="sibTrans" cxnId="{FD64C717-B97F-4334-AC47-4AA2319D2C4B}">
      <dgm:prSet/>
      <dgm:spPr/>
      <dgm:t>
        <a:bodyPr/>
        <a:lstStyle/>
        <a:p>
          <a:endParaRPr lang="fr-FR"/>
        </a:p>
      </dgm:t>
    </dgm:pt>
    <dgm:pt modelId="{B99D9CE7-8063-47BD-9663-9493B6BD32CF}" type="pres">
      <dgm:prSet presAssocID="{7D29CD47-B242-4B1B-82C4-0F033E3868D9}" presName="CompostProcess" presStyleCnt="0">
        <dgm:presLayoutVars>
          <dgm:dir/>
          <dgm:resizeHandles val="exact"/>
        </dgm:presLayoutVars>
      </dgm:prSet>
      <dgm:spPr/>
    </dgm:pt>
    <dgm:pt modelId="{B0C90436-73C3-4100-B4EF-3964864E9551}" type="pres">
      <dgm:prSet presAssocID="{7D29CD47-B242-4B1B-82C4-0F033E3868D9}" presName="arrow" presStyleLbl="bgShp" presStyleIdx="0" presStyleCnt="1"/>
      <dgm:spPr/>
    </dgm:pt>
    <dgm:pt modelId="{A05B33CF-A18F-4899-80BE-A3180A6F870D}" type="pres">
      <dgm:prSet presAssocID="{7D29CD47-B242-4B1B-82C4-0F033E3868D9}" presName="linearProcess" presStyleCnt="0"/>
      <dgm:spPr/>
    </dgm:pt>
    <dgm:pt modelId="{98B1CD25-CD67-4C39-AC51-0C5C1E1D349D}" type="pres">
      <dgm:prSet presAssocID="{0506F5FF-F69E-4FF6-8E84-37D75AF8656D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857860-4590-4EA3-936D-159C1EDAAB42}" type="pres">
      <dgm:prSet presAssocID="{1DEF4C08-EB0C-415E-A4A0-4B4910C5C838}" presName="sibTrans" presStyleCnt="0"/>
      <dgm:spPr/>
    </dgm:pt>
    <dgm:pt modelId="{D09E5F5D-2859-4A0E-A8B8-6F3F310384D4}" type="pres">
      <dgm:prSet presAssocID="{119D7BD9-1FE7-400B-A53D-D6ABDD98559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408916-B727-4CD6-9F64-E377907D55FC}" type="pres">
      <dgm:prSet presAssocID="{45FCA4BC-4D97-49F3-9C21-FD937618C877}" presName="sibTrans" presStyleCnt="0"/>
      <dgm:spPr/>
    </dgm:pt>
    <dgm:pt modelId="{5ED7D0A4-0BC2-4385-8A02-2641850BA784}" type="pres">
      <dgm:prSet presAssocID="{146B16AF-1CA1-4BED-9350-7E20423EA64C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12A8CC-1B5B-4F92-B404-CD2A4417AEB6}" type="pres">
      <dgm:prSet presAssocID="{CCA0D788-C112-491F-B467-7D731615C3E8}" presName="sibTrans" presStyleCnt="0"/>
      <dgm:spPr/>
    </dgm:pt>
    <dgm:pt modelId="{F4A140CC-4E76-4B69-9DC9-37FAB019216F}" type="pres">
      <dgm:prSet presAssocID="{276AC117-9360-4B7A-9D9E-E29BB91D3BB5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AF0372-D7B2-457B-98BB-F5F2954B3F20}" type="pres">
      <dgm:prSet presAssocID="{AF8BA08F-FFEE-4C1A-B64E-32730E28AD98}" presName="sibTrans" presStyleCnt="0"/>
      <dgm:spPr/>
    </dgm:pt>
    <dgm:pt modelId="{6ACB6F8F-23FD-4E4F-8FA0-E62E2FED5CF4}" type="pres">
      <dgm:prSet presAssocID="{5478DCD8-0FC6-48BD-A631-132A841E01C9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21DCB-7B60-493C-839E-64BDBE7AB7C1}" type="pres">
      <dgm:prSet presAssocID="{7DE7D90B-240C-4433-9ADD-F06AEE625DAD}" presName="sibTrans" presStyleCnt="0"/>
      <dgm:spPr/>
    </dgm:pt>
    <dgm:pt modelId="{578B7D63-6BA5-4B04-B1E3-9C55F9ECBCB4}" type="pres">
      <dgm:prSet presAssocID="{146D2A85-9540-40D9-9048-8E3B48096AF6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7025EB-B7C8-438B-B5D3-031B6BA7B18E}" srcId="{7D29CD47-B242-4B1B-82C4-0F033E3868D9}" destId="{119D7BD9-1FE7-400B-A53D-D6ABDD985596}" srcOrd="1" destOrd="0" parTransId="{73544485-307C-49DF-91F3-5559A40B0529}" sibTransId="{45FCA4BC-4D97-49F3-9C21-FD937618C877}"/>
    <dgm:cxn modelId="{B874260C-F86F-45EF-B28B-6D720C25699D}" srcId="{7D29CD47-B242-4B1B-82C4-0F033E3868D9}" destId="{0506F5FF-F69E-4FF6-8E84-37D75AF8656D}" srcOrd="0" destOrd="0" parTransId="{AAFB0AB3-3B70-4D67-8BA6-C86BA1877906}" sibTransId="{1DEF4C08-EB0C-415E-A4A0-4B4910C5C838}"/>
    <dgm:cxn modelId="{52B66E98-CC6E-489D-8C73-881AC5238DD4}" type="presOf" srcId="{5478DCD8-0FC6-48BD-A631-132A841E01C9}" destId="{6ACB6F8F-23FD-4E4F-8FA0-E62E2FED5CF4}" srcOrd="0" destOrd="0" presId="urn:microsoft.com/office/officeart/2005/8/layout/hProcess9"/>
    <dgm:cxn modelId="{56A198BE-FED1-45A1-B7A0-998CA1624F5C}" srcId="{7D29CD47-B242-4B1B-82C4-0F033E3868D9}" destId="{276AC117-9360-4B7A-9D9E-E29BB91D3BB5}" srcOrd="3" destOrd="0" parTransId="{813FD1DD-045E-4966-89D4-B742101653A4}" sibTransId="{AF8BA08F-FFEE-4C1A-B64E-32730E28AD98}"/>
    <dgm:cxn modelId="{FA69EE31-27DB-4717-AF9C-0B6DBAC855E1}" type="presOf" srcId="{146D2A85-9540-40D9-9048-8E3B48096AF6}" destId="{578B7D63-6BA5-4B04-B1E3-9C55F9ECBCB4}" srcOrd="0" destOrd="0" presId="urn:microsoft.com/office/officeart/2005/8/layout/hProcess9"/>
    <dgm:cxn modelId="{6F45B0A5-64BD-4FEA-9948-E58C5DE112B8}" type="presOf" srcId="{119D7BD9-1FE7-400B-A53D-D6ABDD985596}" destId="{D09E5F5D-2859-4A0E-A8B8-6F3F310384D4}" srcOrd="0" destOrd="0" presId="urn:microsoft.com/office/officeart/2005/8/layout/hProcess9"/>
    <dgm:cxn modelId="{135EAB5F-A842-46C4-84A0-D132EFAF069E}" type="presOf" srcId="{146B16AF-1CA1-4BED-9350-7E20423EA64C}" destId="{5ED7D0A4-0BC2-4385-8A02-2641850BA784}" srcOrd="0" destOrd="0" presId="urn:microsoft.com/office/officeart/2005/8/layout/hProcess9"/>
    <dgm:cxn modelId="{FD64C717-B97F-4334-AC47-4AA2319D2C4B}" srcId="{7D29CD47-B242-4B1B-82C4-0F033E3868D9}" destId="{146B16AF-1CA1-4BED-9350-7E20423EA64C}" srcOrd="2" destOrd="0" parTransId="{2685A649-2F7E-4CD4-840F-996A11D44EE7}" sibTransId="{CCA0D788-C112-491F-B467-7D731615C3E8}"/>
    <dgm:cxn modelId="{1A84B415-C5F4-4AC4-BA47-8504EF76E0BF}" type="presOf" srcId="{7D29CD47-B242-4B1B-82C4-0F033E3868D9}" destId="{B99D9CE7-8063-47BD-9663-9493B6BD32CF}" srcOrd="0" destOrd="0" presId="urn:microsoft.com/office/officeart/2005/8/layout/hProcess9"/>
    <dgm:cxn modelId="{08915D7E-D413-4879-9F53-B9ABC1C3752B}" srcId="{7D29CD47-B242-4B1B-82C4-0F033E3868D9}" destId="{146D2A85-9540-40D9-9048-8E3B48096AF6}" srcOrd="5" destOrd="0" parTransId="{4F1E44DE-5644-416E-ACAE-8F010F1670A6}" sibTransId="{EEAB40FF-A6A0-4643-B1A1-73A7730E6BD4}"/>
    <dgm:cxn modelId="{23E12B0A-B264-44B6-98F7-9871A984A074}" srcId="{7D29CD47-B242-4B1B-82C4-0F033E3868D9}" destId="{5478DCD8-0FC6-48BD-A631-132A841E01C9}" srcOrd="4" destOrd="0" parTransId="{1A6D9ADC-DE5D-446F-9BF4-7A0DE8AEF88D}" sibTransId="{7DE7D90B-240C-4433-9ADD-F06AEE625DAD}"/>
    <dgm:cxn modelId="{921A6634-C9D4-4729-AB10-34E0633F57E3}" type="presOf" srcId="{0506F5FF-F69E-4FF6-8E84-37D75AF8656D}" destId="{98B1CD25-CD67-4C39-AC51-0C5C1E1D349D}" srcOrd="0" destOrd="0" presId="urn:microsoft.com/office/officeart/2005/8/layout/hProcess9"/>
    <dgm:cxn modelId="{FD8D0CBB-5F6B-484F-A6EE-8DD055707541}" type="presOf" srcId="{276AC117-9360-4B7A-9D9E-E29BB91D3BB5}" destId="{F4A140CC-4E76-4B69-9DC9-37FAB019216F}" srcOrd="0" destOrd="0" presId="urn:microsoft.com/office/officeart/2005/8/layout/hProcess9"/>
    <dgm:cxn modelId="{782DBADE-8B52-4C62-B755-A7A88FDE3553}" type="presParOf" srcId="{B99D9CE7-8063-47BD-9663-9493B6BD32CF}" destId="{B0C90436-73C3-4100-B4EF-3964864E9551}" srcOrd="0" destOrd="0" presId="urn:microsoft.com/office/officeart/2005/8/layout/hProcess9"/>
    <dgm:cxn modelId="{F1F350FF-BCC1-4124-A935-D7EF3DB382D4}" type="presParOf" srcId="{B99D9CE7-8063-47BD-9663-9493B6BD32CF}" destId="{A05B33CF-A18F-4899-80BE-A3180A6F870D}" srcOrd="1" destOrd="0" presId="urn:microsoft.com/office/officeart/2005/8/layout/hProcess9"/>
    <dgm:cxn modelId="{99EBB9E5-97B3-4A90-AFF0-CC6C7E721DC5}" type="presParOf" srcId="{A05B33CF-A18F-4899-80BE-A3180A6F870D}" destId="{98B1CD25-CD67-4C39-AC51-0C5C1E1D349D}" srcOrd="0" destOrd="0" presId="urn:microsoft.com/office/officeart/2005/8/layout/hProcess9"/>
    <dgm:cxn modelId="{983F672E-4940-4D6B-BE81-C8A559C91DAE}" type="presParOf" srcId="{A05B33CF-A18F-4899-80BE-A3180A6F870D}" destId="{FF857860-4590-4EA3-936D-159C1EDAAB42}" srcOrd="1" destOrd="0" presId="urn:microsoft.com/office/officeart/2005/8/layout/hProcess9"/>
    <dgm:cxn modelId="{EB704B47-4B0E-4BC3-A7D1-D5F96941365C}" type="presParOf" srcId="{A05B33CF-A18F-4899-80BE-A3180A6F870D}" destId="{D09E5F5D-2859-4A0E-A8B8-6F3F310384D4}" srcOrd="2" destOrd="0" presId="urn:microsoft.com/office/officeart/2005/8/layout/hProcess9"/>
    <dgm:cxn modelId="{AD0B4C00-3CA8-4718-9B42-D7606E7A0A35}" type="presParOf" srcId="{A05B33CF-A18F-4899-80BE-A3180A6F870D}" destId="{C9408916-B727-4CD6-9F64-E377907D55FC}" srcOrd="3" destOrd="0" presId="urn:microsoft.com/office/officeart/2005/8/layout/hProcess9"/>
    <dgm:cxn modelId="{2D5CB99F-B683-4C08-A6D4-5C924176C835}" type="presParOf" srcId="{A05B33CF-A18F-4899-80BE-A3180A6F870D}" destId="{5ED7D0A4-0BC2-4385-8A02-2641850BA784}" srcOrd="4" destOrd="0" presId="urn:microsoft.com/office/officeart/2005/8/layout/hProcess9"/>
    <dgm:cxn modelId="{A8759253-8A98-4306-BB6B-81400AFBFD04}" type="presParOf" srcId="{A05B33CF-A18F-4899-80BE-A3180A6F870D}" destId="{F112A8CC-1B5B-4F92-B404-CD2A4417AEB6}" srcOrd="5" destOrd="0" presId="urn:microsoft.com/office/officeart/2005/8/layout/hProcess9"/>
    <dgm:cxn modelId="{4D6A5682-7E90-4B23-B41A-0A03C9E89BBA}" type="presParOf" srcId="{A05B33CF-A18F-4899-80BE-A3180A6F870D}" destId="{F4A140CC-4E76-4B69-9DC9-37FAB019216F}" srcOrd="6" destOrd="0" presId="urn:microsoft.com/office/officeart/2005/8/layout/hProcess9"/>
    <dgm:cxn modelId="{B817FE71-6971-4ED6-BFCD-ED98627ADCEF}" type="presParOf" srcId="{A05B33CF-A18F-4899-80BE-A3180A6F870D}" destId="{1EAF0372-D7B2-457B-98BB-F5F2954B3F20}" srcOrd="7" destOrd="0" presId="urn:microsoft.com/office/officeart/2005/8/layout/hProcess9"/>
    <dgm:cxn modelId="{2F22A7C1-8C7C-45CA-88D5-601F02F8EF5C}" type="presParOf" srcId="{A05B33CF-A18F-4899-80BE-A3180A6F870D}" destId="{6ACB6F8F-23FD-4E4F-8FA0-E62E2FED5CF4}" srcOrd="8" destOrd="0" presId="urn:microsoft.com/office/officeart/2005/8/layout/hProcess9"/>
    <dgm:cxn modelId="{2A1F9455-146B-4BAE-803A-520C7CDB469F}" type="presParOf" srcId="{A05B33CF-A18F-4899-80BE-A3180A6F870D}" destId="{BB821DCB-7B60-493C-839E-64BDBE7AB7C1}" srcOrd="9" destOrd="0" presId="urn:microsoft.com/office/officeart/2005/8/layout/hProcess9"/>
    <dgm:cxn modelId="{1B84FB46-C91A-47C2-B0D3-265DA4DA2E96}" type="presParOf" srcId="{A05B33CF-A18F-4899-80BE-A3180A6F870D}" destId="{578B7D63-6BA5-4B04-B1E3-9C55F9ECBCB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F8610-7623-4C05-AD78-B379F1BF435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72591E7F-CFC8-4D29-93AD-09C88C7CFF8B}" type="pres">
      <dgm:prSet presAssocID="{A06F8610-7623-4C05-AD78-B379F1BF43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B47F1CC0-403B-4349-A793-48901B935B0E}" type="presOf" srcId="{A06F8610-7623-4C05-AD78-B379F1BF4354}" destId="{72591E7F-CFC8-4D29-93AD-09C88C7CFF8B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22D6C-4E74-4559-A6E1-DBC39E6891E3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901E3D4-9643-472E-8905-31F120AFA72D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3200" b="1" dirty="0" smtClean="0"/>
            <a:t>Formation</a:t>
          </a:r>
          <a:r>
            <a:rPr lang="fr-FR" sz="2400" b="1" dirty="0" smtClean="0"/>
            <a:t> </a:t>
          </a:r>
          <a:r>
            <a:rPr lang="fr-FR" sz="3200" b="1" dirty="0" smtClean="0"/>
            <a:t>Professionnalisante</a:t>
          </a:r>
          <a:endParaRPr lang="fr-FR" sz="3200" b="1" dirty="0"/>
        </a:p>
      </dgm:t>
    </dgm:pt>
    <dgm:pt modelId="{540BB690-0060-49BB-A5EF-FFC2D323F93A}" type="parTrans" cxnId="{C1ABDB43-DD8C-41EC-BA90-1BBD0AA755D6}">
      <dgm:prSet/>
      <dgm:spPr/>
      <dgm:t>
        <a:bodyPr/>
        <a:lstStyle/>
        <a:p>
          <a:endParaRPr lang="fr-FR" b="1"/>
        </a:p>
      </dgm:t>
    </dgm:pt>
    <dgm:pt modelId="{4B52AD3C-E877-4198-88F0-6EF4F0DE172A}" type="sibTrans" cxnId="{C1ABDB43-DD8C-41EC-BA90-1BBD0AA755D6}">
      <dgm:prSet/>
      <dgm:spPr/>
      <dgm:t>
        <a:bodyPr/>
        <a:lstStyle/>
        <a:p>
          <a:endParaRPr lang="fr-FR" b="1"/>
        </a:p>
      </dgm:t>
    </dgm:pt>
    <dgm:pt modelId="{86ECE628-C68C-4F80-88D9-C36880826617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3200" b="1" dirty="0" smtClean="0"/>
            <a:t>Institut</a:t>
          </a:r>
          <a:endParaRPr lang="fr-FR" sz="3200" b="1" dirty="0"/>
        </a:p>
      </dgm:t>
    </dgm:pt>
    <dgm:pt modelId="{5F198B1E-B8A6-4FD4-A71F-74FDEE039B6E}" type="parTrans" cxnId="{A0FC0EC4-5071-4AEF-BE4B-5CBA5B0518D6}">
      <dgm:prSet/>
      <dgm:spPr/>
      <dgm:t>
        <a:bodyPr/>
        <a:lstStyle/>
        <a:p>
          <a:endParaRPr lang="fr-FR" b="1"/>
        </a:p>
      </dgm:t>
    </dgm:pt>
    <dgm:pt modelId="{AEBEC53D-9736-4E17-BB30-F61E405C2285}" type="sibTrans" cxnId="{A0FC0EC4-5071-4AEF-BE4B-5CBA5B0518D6}">
      <dgm:prSet/>
      <dgm:spPr/>
      <dgm:t>
        <a:bodyPr/>
        <a:lstStyle/>
        <a:p>
          <a:endParaRPr lang="fr-FR" b="1"/>
        </a:p>
      </dgm:t>
    </dgm:pt>
    <dgm:pt modelId="{E747B970-1912-491F-B2DE-B216A32019D2}">
      <dgm:prSet phldrT="[Texte]" custT="1"/>
      <dgm:spPr>
        <a:solidFill>
          <a:schemeClr val="accent4"/>
        </a:solidFill>
      </dgm:spPr>
      <dgm:t>
        <a:bodyPr/>
        <a:lstStyle/>
        <a:p>
          <a:r>
            <a:rPr lang="fr-FR" sz="3200" b="1" dirty="0" smtClean="0"/>
            <a:t>Stage</a:t>
          </a:r>
          <a:endParaRPr lang="fr-FR" sz="3200" b="1" dirty="0"/>
        </a:p>
      </dgm:t>
    </dgm:pt>
    <dgm:pt modelId="{11DFC24B-94FC-4F8F-9995-9555F8D70DDF}" type="parTrans" cxnId="{BFFFF969-8AD2-4999-8CB3-84411A184B0A}">
      <dgm:prSet/>
      <dgm:spPr/>
      <dgm:t>
        <a:bodyPr/>
        <a:lstStyle/>
        <a:p>
          <a:endParaRPr lang="fr-FR" b="1"/>
        </a:p>
      </dgm:t>
    </dgm:pt>
    <dgm:pt modelId="{E0B96BFA-C1E8-4F64-AF8E-CC78D7934CDF}" type="sibTrans" cxnId="{BFFFF969-8AD2-4999-8CB3-84411A184B0A}">
      <dgm:prSet/>
      <dgm:spPr/>
      <dgm:t>
        <a:bodyPr/>
        <a:lstStyle/>
        <a:p>
          <a:endParaRPr lang="fr-FR" b="1"/>
        </a:p>
      </dgm:t>
    </dgm:pt>
    <dgm:pt modelId="{083A694D-D335-418A-AF07-0BCB71D3C881}" type="pres">
      <dgm:prSet presAssocID="{3D822D6C-4E74-4559-A6E1-DBC39E6891E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1AEEEDA5-EB09-4459-9692-54F0619D0249}" type="pres">
      <dgm:prSet presAssocID="{D901E3D4-9643-472E-8905-31F120AFA72D}" presName="Parent" presStyleLbl="node0" presStyleIdx="0" presStyleCnt="1" custScaleX="132384" custScaleY="131589" custLinFactNeighborX="10268" custLinFactNeighborY="237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B08A7D5E-FBD3-4840-AD72-2BDDF2EB0F7C}" type="pres">
      <dgm:prSet presAssocID="{D901E3D4-9643-472E-8905-31F120AFA72D}" presName="Accent1" presStyleLbl="node1" presStyleIdx="0" presStyleCnt="13"/>
      <dgm:spPr/>
    </dgm:pt>
    <dgm:pt modelId="{7BE61361-C6FE-4D61-92A1-4EF9DDBCC7D1}" type="pres">
      <dgm:prSet presAssocID="{D901E3D4-9643-472E-8905-31F120AFA72D}" presName="Accent2" presStyleLbl="node1" presStyleIdx="1" presStyleCnt="13"/>
      <dgm:spPr/>
    </dgm:pt>
    <dgm:pt modelId="{FF3F8C7C-4728-4B4A-ABE6-D0A78AE72A3B}" type="pres">
      <dgm:prSet presAssocID="{D901E3D4-9643-472E-8905-31F120AFA72D}" presName="Accent3" presStyleLbl="node1" presStyleIdx="2" presStyleCnt="13"/>
      <dgm:spPr/>
    </dgm:pt>
    <dgm:pt modelId="{BE68C4F5-BFD4-4F83-872A-C89D0FCDD6AC}" type="pres">
      <dgm:prSet presAssocID="{D901E3D4-9643-472E-8905-31F120AFA72D}" presName="Accent4" presStyleLbl="node1" presStyleIdx="3" presStyleCnt="13"/>
      <dgm:spPr/>
    </dgm:pt>
    <dgm:pt modelId="{8BC58683-EAF8-4E24-9705-97F50E24AFAB}" type="pres">
      <dgm:prSet presAssocID="{D901E3D4-9643-472E-8905-31F120AFA72D}" presName="Accent5" presStyleLbl="node1" presStyleIdx="4" presStyleCnt="13"/>
      <dgm:spPr/>
    </dgm:pt>
    <dgm:pt modelId="{1248673A-F596-4458-920A-2D66038ACE7A}" type="pres">
      <dgm:prSet presAssocID="{D901E3D4-9643-472E-8905-31F120AFA72D}" presName="Accent6" presStyleLbl="node1" presStyleIdx="5" presStyleCnt="13"/>
      <dgm:spPr/>
    </dgm:pt>
    <dgm:pt modelId="{B8AFE801-6FAB-4FF7-8BCA-E63BEAE63CD8}" type="pres">
      <dgm:prSet presAssocID="{86ECE628-C68C-4F80-88D9-C36880826617}" presName="Child1" presStyleLbl="node1" presStyleIdx="6" presStyleCnt="13" custScaleX="131419" custScaleY="134253" custLinFactNeighborX="5777" custLinFactNeighborY="-3385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D8652DD-0E70-482B-8E85-158F1754F6F1}" type="pres">
      <dgm:prSet presAssocID="{86ECE628-C68C-4F80-88D9-C36880826617}" presName="Accent7" presStyleCnt="0"/>
      <dgm:spPr/>
    </dgm:pt>
    <dgm:pt modelId="{8740B63B-2834-488B-9424-69D01E3DD8FD}" type="pres">
      <dgm:prSet presAssocID="{86ECE628-C68C-4F80-88D9-C36880826617}" presName="AccentHold1" presStyleLbl="node1" presStyleIdx="7" presStyleCnt="13"/>
      <dgm:spPr/>
    </dgm:pt>
    <dgm:pt modelId="{5664D572-8841-4DD0-9EEC-BECD0619B1F3}" type="pres">
      <dgm:prSet presAssocID="{86ECE628-C68C-4F80-88D9-C36880826617}" presName="Accent8" presStyleCnt="0"/>
      <dgm:spPr/>
    </dgm:pt>
    <dgm:pt modelId="{68CDA881-EA76-4222-8CD9-DA581FBF81CD}" type="pres">
      <dgm:prSet presAssocID="{86ECE628-C68C-4F80-88D9-C36880826617}" presName="AccentHold2" presStyleLbl="node1" presStyleIdx="8" presStyleCnt="13"/>
      <dgm:spPr/>
    </dgm:pt>
    <dgm:pt modelId="{308A113E-AF8E-4086-9F40-974EE6F8E51B}" type="pres">
      <dgm:prSet presAssocID="{E747B970-1912-491F-B2DE-B216A32019D2}" presName="Child2" presStyleLbl="node1" presStyleIdx="9" presStyleCnt="13" custScaleX="137609" custScaleY="129685" custLinFactNeighborX="-13722" custLinFactNeighborY="-14580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0F38A89D-A387-4D3D-ABA6-49018AF9FB41}" type="pres">
      <dgm:prSet presAssocID="{E747B970-1912-491F-B2DE-B216A32019D2}" presName="Accent9" presStyleCnt="0"/>
      <dgm:spPr/>
    </dgm:pt>
    <dgm:pt modelId="{077EBD1F-7E25-4A40-9E6B-9785774561C4}" type="pres">
      <dgm:prSet presAssocID="{E747B970-1912-491F-B2DE-B216A32019D2}" presName="AccentHold1" presStyleLbl="node1" presStyleIdx="10" presStyleCnt="13"/>
      <dgm:spPr/>
    </dgm:pt>
    <dgm:pt modelId="{A060EC29-9D77-455B-9902-A12D142E55EF}" type="pres">
      <dgm:prSet presAssocID="{E747B970-1912-491F-B2DE-B216A32019D2}" presName="Accent10" presStyleCnt="0"/>
      <dgm:spPr/>
    </dgm:pt>
    <dgm:pt modelId="{344FFC03-19F2-415A-B443-563E7B041F18}" type="pres">
      <dgm:prSet presAssocID="{E747B970-1912-491F-B2DE-B216A32019D2}" presName="AccentHold2" presStyleLbl="node1" presStyleIdx="11" presStyleCnt="13"/>
      <dgm:spPr/>
    </dgm:pt>
    <dgm:pt modelId="{B653AADB-2E47-4C83-B2F6-9E76839699BF}" type="pres">
      <dgm:prSet presAssocID="{E747B970-1912-491F-B2DE-B216A32019D2}" presName="Accent11" presStyleCnt="0"/>
      <dgm:spPr/>
    </dgm:pt>
    <dgm:pt modelId="{AD28E402-25B9-4F2F-B123-8B553330A38C}" type="pres">
      <dgm:prSet presAssocID="{E747B970-1912-491F-B2DE-B216A32019D2}" presName="AccentHold3" presStyleLbl="node1" presStyleIdx="12" presStyleCnt="13"/>
      <dgm:spPr/>
    </dgm:pt>
  </dgm:ptLst>
  <dgm:cxnLst>
    <dgm:cxn modelId="{BFFFF969-8AD2-4999-8CB3-84411A184B0A}" srcId="{D901E3D4-9643-472E-8905-31F120AFA72D}" destId="{E747B970-1912-491F-B2DE-B216A32019D2}" srcOrd="1" destOrd="0" parTransId="{11DFC24B-94FC-4F8F-9995-9555F8D70DDF}" sibTransId="{E0B96BFA-C1E8-4F64-AF8E-CC78D7934CDF}"/>
    <dgm:cxn modelId="{C252DC21-6963-46C2-B1B4-D29EC9967336}" type="presOf" srcId="{D901E3D4-9643-472E-8905-31F120AFA72D}" destId="{1AEEEDA5-EB09-4459-9692-54F0619D0249}" srcOrd="0" destOrd="0" presId="urn:microsoft.com/office/officeart/2009/3/layout/CircleRelationship"/>
    <dgm:cxn modelId="{26F79D71-3950-4B29-870E-81CF48D4A3AC}" type="presOf" srcId="{86ECE628-C68C-4F80-88D9-C36880826617}" destId="{B8AFE801-6FAB-4FF7-8BCA-E63BEAE63CD8}" srcOrd="0" destOrd="0" presId="urn:microsoft.com/office/officeart/2009/3/layout/CircleRelationship"/>
    <dgm:cxn modelId="{C1ABDB43-DD8C-41EC-BA90-1BBD0AA755D6}" srcId="{3D822D6C-4E74-4559-A6E1-DBC39E6891E3}" destId="{D901E3D4-9643-472E-8905-31F120AFA72D}" srcOrd="0" destOrd="0" parTransId="{540BB690-0060-49BB-A5EF-FFC2D323F93A}" sibTransId="{4B52AD3C-E877-4198-88F0-6EF4F0DE172A}"/>
    <dgm:cxn modelId="{1895216F-261A-4F0D-BFC1-FF03A0118E24}" type="presOf" srcId="{3D822D6C-4E74-4559-A6E1-DBC39E6891E3}" destId="{083A694D-D335-418A-AF07-0BCB71D3C881}" srcOrd="0" destOrd="0" presId="urn:microsoft.com/office/officeart/2009/3/layout/CircleRelationship"/>
    <dgm:cxn modelId="{A0FC0EC4-5071-4AEF-BE4B-5CBA5B0518D6}" srcId="{D901E3D4-9643-472E-8905-31F120AFA72D}" destId="{86ECE628-C68C-4F80-88D9-C36880826617}" srcOrd="0" destOrd="0" parTransId="{5F198B1E-B8A6-4FD4-A71F-74FDEE039B6E}" sibTransId="{AEBEC53D-9736-4E17-BB30-F61E405C2285}"/>
    <dgm:cxn modelId="{20F6E5E7-9AFB-4D85-A1B8-A8DD1E3E992E}" type="presOf" srcId="{E747B970-1912-491F-B2DE-B216A32019D2}" destId="{308A113E-AF8E-4086-9F40-974EE6F8E51B}" srcOrd="0" destOrd="0" presId="urn:microsoft.com/office/officeart/2009/3/layout/CircleRelationship"/>
    <dgm:cxn modelId="{670A47B8-6E35-44D8-B191-C875E9FB00E8}" type="presParOf" srcId="{083A694D-D335-418A-AF07-0BCB71D3C881}" destId="{1AEEEDA5-EB09-4459-9692-54F0619D0249}" srcOrd="0" destOrd="0" presId="urn:microsoft.com/office/officeart/2009/3/layout/CircleRelationship"/>
    <dgm:cxn modelId="{9647E72E-D86C-4CA1-9E00-76C4C0B852B1}" type="presParOf" srcId="{083A694D-D335-418A-AF07-0BCB71D3C881}" destId="{B08A7D5E-FBD3-4840-AD72-2BDDF2EB0F7C}" srcOrd="1" destOrd="0" presId="urn:microsoft.com/office/officeart/2009/3/layout/CircleRelationship"/>
    <dgm:cxn modelId="{1C0AD636-557D-4088-ADF8-15E92A36A741}" type="presParOf" srcId="{083A694D-D335-418A-AF07-0BCB71D3C881}" destId="{7BE61361-C6FE-4D61-92A1-4EF9DDBCC7D1}" srcOrd="2" destOrd="0" presId="urn:microsoft.com/office/officeart/2009/3/layout/CircleRelationship"/>
    <dgm:cxn modelId="{F4A606B9-BD8A-4085-8DA3-919030E0EC53}" type="presParOf" srcId="{083A694D-D335-418A-AF07-0BCB71D3C881}" destId="{FF3F8C7C-4728-4B4A-ABE6-D0A78AE72A3B}" srcOrd="3" destOrd="0" presId="urn:microsoft.com/office/officeart/2009/3/layout/CircleRelationship"/>
    <dgm:cxn modelId="{7BAAFE3E-DAD7-4507-8EF5-F4FED47A0894}" type="presParOf" srcId="{083A694D-D335-418A-AF07-0BCB71D3C881}" destId="{BE68C4F5-BFD4-4F83-872A-C89D0FCDD6AC}" srcOrd="4" destOrd="0" presId="urn:microsoft.com/office/officeart/2009/3/layout/CircleRelationship"/>
    <dgm:cxn modelId="{FD81F206-8216-4914-BCA3-F1854701A47A}" type="presParOf" srcId="{083A694D-D335-418A-AF07-0BCB71D3C881}" destId="{8BC58683-EAF8-4E24-9705-97F50E24AFAB}" srcOrd="5" destOrd="0" presId="urn:microsoft.com/office/officeart/2009/3/layout/CircleRelationship"/>
    <dgm:cxn modelId="{EAF96D1D-45F6-489F-9C78-1E7D9BD98F07}" type="presParOf" srcId="{083A694D-D335-418A-AF07-0BCB71D3C881}" destId="{1248673A-F596-4458-920A-2D66038ACE7A}" srcOrd="6" destOrd="0" presId="urn:microsoft.com/office/officeart/2009/3/layout/CircleRelationship"/>
    <dgm:cxn modelId="{02A70DF5-93C0-4F3A-9936-D4BA25B404FF}" type="presParOf" srcId="{083A694D-D335-418A-AF07-0BCB71D3C881}" destId="{B8AFE801-6FAB-4FF7-8BCA-E63BEAE63CD8}" srcOrd="7" destOrd="0" presId="urn:microsoft.com/office/officeart/2009/3/layout/CircleRelationship"/>
    <dgm:cxn modelId="{AE443B68-4CE9-4F48-9D01-C44F4AED8FBE}" type="presParOf" srcId="{083A694D-D335-418A-AF07-0BCB71D3C881}" destId="{0D8652DD-0E70-482B-8E85-158F1754F6F1}" srcOrd="8" destOrd="0" presId="urn:microsoft.com/office/officeart/2009/3/layout/CircleRelationship"/>
    <dgm:cxn modelId="{AA198228-8B29-49F4-9CA1-E2B9BB22A8A7}" type="presParOf" srcId="{0D8652DD-0E70-482B-8E85-158F1754F6F1}" destId="{8740B63B-2834-488B-9424-69D01E3DD8FD}" srcOrd="0" destOrd="0" presId="urn:microsoft.com/office/officeart/2009/3/layout/CircleRelationship"/>
    <dgm:cxn modelId="{4F4E48E6-9D69-413D-95F4-52A3707E2186}" type="presParOf" srcId="{083A694D-D335-418A-AF07-0BCB71D3C881}" destId="{5664D572-8841-4DD0-9EEC-BECD0619B1F3}" srcOrd="9" destOrd="0" presId="urn:microsoft.com/office/officeart/2009/3/layout/CircleRelationship"/>
    <dgm:cxn modelId="{3EBFF4FF-8263-4197-B6DF-95DC9D01D6EA}" type="presParOf" srcId="{5664D572-8841-4DD0-9EEC-BECD0619B1F3}" destId="{68CDA881-EA76-4222-8CD9-DA581FBF81CD}" srcOrd="0" destOrd="0" presId="urn:microsoft.com/office/officeart/2009/3/layout/CircleRelationship"/>
    <dgm:cxn modelId="{7F74E23C-2DA1-42D3-93D6-C886F274CA01}" type="presParOf" srcId="{083A694D-D335-418A-AF07-0BCB71D3C881}" destId="{308A113E-AF8E-4086-9F40-974EE6F8E51B}" srcOrd="10" destOrd="0" presId="urn:microsoft.com/office/officeart/2009/3/layout/CircleRelationship"/>
    <dgm:cxn modelId="{DA4A075C-ADED-4B10-A7E8-BB7A6BCE0512}" type="presParOf" srcId="{083A694D-D335-418A-AF07-0BCB71D3C881}" destId="{0F38A89D-A387-4D3D-ABA6-49018AF9FB41}" srcOrd="11" destOrd="0" presId="urn:microsoft.com/office/officeart/2009/3/layout/CircleRelationship"/>
    <dgm:cxn modelId="{38844FD1-5F85-41AE-9D38-8467090D1E28}" type="presParOf" srcId="{0F38A89D-A387-4D3D-ABA6-49018AF9FB41}" destId="{077EBD1F-7E25-4A40-9E6B-9785774561C4}" srcOrd="0" destOrd="0" presId="urn:microsoft.com/office/officeart/2009/3/layout/CircleRelationship"/>
    <dgm:cxn modelId="{FC422C58-1F14-4273-BE7E-39B4A5C57E3D}" type="presParOf" srcId="{083A694D-D335-418A-AF07-0BCB71D3C881}" destId="{A060EC29-9D77-455B-9902-A12D142E55EF}" srcOrd="12" destOrd="0" presId="urn:microsoft.com/office/officeart/2009/3/layout/CircleRelationship"/>
    <dgm:cxn modelId="{D246DDF5-0808-418C-98BC-DC3C298E24AB}" type="presParOf" srcId="{A060EC29-9D77-455B-9902-A12D142E55EF}" destId="{344FFC03-19F2-415A-B443-563E7B041F18}" srcOrd="0" destOrd="0" presId="urn:microsoft.com/office/officeart/2009/3/layout/CircleRelationship"/>
    <dgm:cxn modelId="{5DAF2E1F-221A-47CB-B879-8279F418AF83}" type="presParOf" srcId="{083A694D-D335-418A-AF07-0BCB71D3C881}" destId="{B653AADB-2E47-4C83-B2F6-9E76839699BF}" srcOrd="13" destOrd="0" presId="urn:microsoft.com/office/officeart/2009/3/layout/CircleRelationship"/>
    <dgm:cxn modelId="{AB52EA59-BEA5-4503-A410-A6251B0F835E}" type="presParOf" srcId="{B653AADB-2E47-4C83-B2F6-9E76839699BF}" destId="{AD28E402-25B9-4F2F-B123-8B553330A38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42143-118A-4100-8F90-339E2724A577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4FFF06C-76B2-4300-BD5D-64AB137E844D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C1 Evaluer une situation clinique et établir un diagnostic infirmier</a:t>
          </a:r>
          <a:endParaRPr lang="fr-FR" sz="1600" dirty="0">
            <a:solidFill>
              <a:schemeClr val="tx1"/>
            </a:solidFill>
          </a:endParaRPr>
        </a:p>
      </dgm:t>
    </dgm:pt>
    <dgm:pt modelId="{EADA94AF-8C1C-41EB-871F-AE94204DAABB}" type="parTrans" cxnId="{C8A9A54D-3DFF-48B7-B7B8-E57F90D7F443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D281F558-F60F-49CB-BB53-DB64A005E138}" type="sibTrans" cxnId="{C8A9A54D-3DFF-48B7-B7B8-E57F90D7F443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53CFF226-355A-4418-86D2-82452CECFC52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C2 Concevoir et conduire un projet de soins infirmier</a:t>
          </a:r>
          <a:endParaRPr lang="fr-FR" sz="1600" dirty="0">
            <a:solidFill>
              <a:schemeClr val="tx1"/>
            </a:solidFill>
          </a:endParaRPr>
        </a:p>
      </dgm:t>
    </dgm:pt>
    <dgm:pt modelId="{77FC0285-51E7-4939-BE6E-A0DA7BA022BF}" type="parTrans" cxnId="{4083393C-ACB1-4122-BE21-213E23D54493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A8B8BEFD-EB14-4931-B78D-1852A8CB97A9}" type="sibTrans" cxnId="{4083393C-ACB1-4122-BE21-213E23D54493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0DCB9D9B-FE9E-48DB-81D2-EF1B0CA0E1EC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C3 Accompagner une personne dans le réalisation de ses soins quotidiens</a:t>
          </a:r>
          <a:endParaRPr lang="fr-FR" sz="1600" dirty="0">
            <a:solidFill>
              <a:schemeClr val="tx1"/>
            </a:solidFill>
          </a:endParaRPr>
        </a:p>
      </dgm:t>
    </dgm:pt>
    <dgm:pt modelId="{B3C9224A-4355-4C1F-A019-8852E25286D9}" type="parTrans" cxnId="{3549A3E8-720F-4BC5-AA57-DF0D4237918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4175739F-4B94-48FA-BB4A-36537567B764}" type="sibTrans" cxnId="{3549A3E8-720F-4BC5-AA57-DF0D4237918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F4FCB1F2-E984-492F-9C75-597302F9102A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C4 Mettre en œuvre des actions à visée diagnostique et thérapeutique</a:t>
          </a:r>
          <a:endParaRPr lang="fr-FR" sz="1600" dirty="0">
            <a:solidFill>
              <a:schemeClr val="tx1"/>
            </a:solidFill>
          </a:endParaRPr>
        </a:p>
      </dgm:t>
    </dgm:pt>
    <dgm:pt modelId="{E774C1A7-0226-4958-B157-533D021F1F9E}" type="parTrans" cxnId="{8A040344-5121-46C4-9F1A-50970D26483F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51F9518E-8E9A-4448-95DF-D39A04024517}" type="sibTrans" cxnId="{8A040344-5121-46C4-9F1A-50970D26483F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DDAF9756-8CB0-4C6D-BA05-1B0743A8EE50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C5 Initier et mettre en œuvre des soins éducatifs et préventifs</a:t>
          </a:r>
          <a:endParaRPr lang="fr-FR" sz="1600" dirty="0">
            <a:solidFill>
              <a:schemeClr val="tx1"/>
            </a:solidFill>
          </a:endParaRPr>
        </a:p>
      </dgm:t>
    </dgm:pt>
    <dgm:pt modelId="{90F35862-5691-4215-A9F1-18A9C396050B}" type="parTrans" cxnId="{D3B44001-8D97-4AAC-9291-6C2524EEB661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BDB44351-5F6A-495C-BAC5-60A1B50B6943}" type="sibTrans" cxnId="{D3B44001-8D97-4AAC-9291-6C2524EEB661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4E21113E-50B7-4EDA-A48A-29C98F2057D4}" type="pres">
      <dgm:prSet presAssocID="{E2E42143-118A-4100-8F90-339E2724A5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98B9CA-1147-4620-B89A-02E26EB0DAEF}" type="pres">
      <dgm:prSet presAssocID="{C4FFF06C-76B2-4300-BD5D-64AB137E844D}" presName="Name5" presStyleLbl="vennNode1" presStyleIdx="0" presStyleCnt="5" custLinFactNeighborX="11426" custLinFactNeighborY="30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03526-DD38-41A9-8D2C-01140AD1AE5D}" type="pres">
      <dgm:prSet presAssocID="{D281F558-F60F-49CB-BB53-DB64A005E138}" presName="space" presStyleCnt="0"/>
      <dgm:spPr/>
    </dgm:pt>
    <dgm:pt modelId="{DD13288D-F831-468C-AA93-D1B8FBD5D3D8}" type="pres">
      <dgm:prSet presAssocID="{53CFF226-355A-4418-86D2-82452CECFC5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F0FEA-7A46-4222-8EDB-256CDE2A446D}" type="pres">
      <dgm:prSet presAssocID="{A8B8BEFD-EB14-4931-B78D-1852A8CB97A9}" presName="space" presStyleCnt="0"/>
      <dgm:spPr/>
    </dgm:pt>
    <dgm:pt modelId="{4C4BA4A0-077F-4A5B-8BD9-4D6C3788F7DD}" type="pres">
      <dgm:prSet presAssocID="{0DCB9D9B-FE9E-48DB-81D2-EF1B0CA0E1E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111DF6-A9CA-40D6-A400-C673FD49B8C1}" type="pres">
      <dgm:prSet presAssocID="{4175739F-4B94-48FA-BB4A-36537567B764}" presName="space" presStyleCnt="0"/>
      <dgm:spPr/>
    </dgm:pt>
    <dgm:pt modelId="{A5ED4576-369E-4FB6-9ABF-883174B7FB22}" type="pres">
      <dgm:prSet presAssocID="{F4FCB1F2-E984-492F-9C75-597302F9102A}" presName="Name5" presStyleLbl="vennNode1" presStyleIdx="3" presStyleCnt="5" custScaleX="100701" custScaleY="977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4B063F-1A82-493F-BBE4-3799A0EA9B0D}" type="pres">
      <dgm:prSet presAssocID="{51F9518E-8E9A-4448-95DF-D39A04024517}" presName="space" presStyleCnt="0"/>
      <dgm:spPr/>
    </dgm:pt>
    <dgm:pt modelId="{54D38991-E2A6-4DEA-932D-9F7131F25E95}" type="pres">
      <dgm:prSet presAssocID="{DDAF9756-8CB0-4C6D-BA05-1B0743A8EE5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83393C-ACB1-4122-BE21-213E23D54493}" srcId="{E2E42143-118A-4100-8F90-339E2724A577}" destId="{53CFF226-355A-4418-86D2-82452CECFC52}" srcOrd="1" destOrd="0" parTransId="{77FC0285-51E7-4939-BE6E-A0DA7BA022BF}" sibTransId="{A8B8BEFD-EB14-4931-B78D-1852A8CB97A9}"/>
    <dgm:cxn modelId="{0D0BB883-F16C-4976-8A21-3E9072CDF4D2}" type="presOf" srcId="{F4FCB1F2-E984-492F-9C75-597302F9102A}" destId="{A5ED4576-369E-4FB6-9ABF-883174B7FB22}" srcOrd="0" destOrd="0" presId="urn:microsoft.com/office/officeart/2005/8/layout/venn3"/>
    <dgm:cxn modelId="{8A040344-5121-46C4-9F1A-50970D26483F}" srcId="{E2E42143-118A-4100-8F90-339E2724A577}" destId="{F4FCB1F2-E984-492F-9C75-597302F9102A}" srcOrd="3" destOrd="0" parTransId="{E774C1A7-0226-4958-B157-533D021F1F9E}" sibTransId="{51F9518E-8E9A-4448-95DF-D39A04024517}"/>
    <dgm:cxn modelId="{56685872-41A2-4A2A-811A-DF7436BE55AC}" type="presOf" srcId="{DDAF9756-8CB0-4C6D-BA05-1B0743A8EE50}" destId="{54D38991-E2A6-4DEA-932D-9F7131F25E95}" srcOrd="0" destOrd="0" presId="urn:microsoft.com/office/officeart/2005/8/layout/venn3"/>
    <dgm:cxn modelId="{1B8D285F-547B-408D-B0F4-E929AEFA08E2}" type="presOf" srcId="{C4FFF06C-76B2-4300-BD5D-64AB137E844D}" destId="{AE98B9CA-1147-4620-B89A-02E26EB0DAEF}" srcOrd="0" destOrd="0" presId="urn:microsoft.com/office/officeart/2005/8/layout/venn3"/>
    <dgm:cxn modelId="{D3B44001-8D97-4AAC-9291-6C2524EEB661}" srcId="{E2E42143-118A-4100-8F90-339E2724A577}" destId="{DDAF9756-8CB0-4C6D-BA05-1B0743A8EE50}" srcOrd="4" destOrd="0" parTransId="{90F35862-5691-4215-A9F1-18A9C396050B}" sibTransId="{BDB44351-5F6A-495C-BAC5-60A1B50B6943}"/>
    <dgm:cxn modelId="{657A66A0-651D-4411-BCBA-CA953C9BE9E9}" type="presOf" srcId="{53CFF226-355A-4418-86D2-82452CECFC52}" destId="{DD13288D-F831-468C-AA93-D1B8FBD5D3D8}" srcOrd="0" destOrd="0" presId="urn:microsoft.com/office/officeart/2005/8/layout/venn3"/>
    <dgm:cxn modelId="{673E7A9C-2732-4ED6-B224-9312F02989D2}" type="presOf" srcId="{E2E42143-118A-4100-8F90-339E2724A577}" destId="{4E21113E-50B7-4EDA-A48A-29C98F2057D4}" srcOrd="0" destOrd="0" presId="urn:microsoft.com/office/officeart/2005/8/layout/venn3"/>
    <dgm:cxn modelId="{C8A9A54D-3DFF-48B7-B7B8-E57F90D7F443}" srcId="{E2E42143-118A-4100-8F90-339E2724A577}" destId="{C4FFF06C-76B2-4300-BD5D-64AB137E844D}" srcOrd="0" destOrd="0" parTransId="{EADA94AF-8C1C-41EB-871F-AE94204DAABB}" sibTransId="{D281F558-F60F-49CB-BB53-DB64A005E138}"/>
    <dgm:cxn modelId="{3549A3E8-720F-4BC5-AA57-DF0D42379187}" srcId="{E2E42143-118A-4100-8F90-339E2724A577}" destId="{0DCB9D9B-FE9E-48DB-81D2-EF1B0CA0E1EC}" srcOrd="2" destOrd="0" parTransId="{B3C9224A-4355-4C1F-A019-8852E25286D9}" sibTransId="{4175739F-4B94-48FA-BB4A-36537567B764}"/>
    <dgm:cxn modelId="{2FDAB4A0-D2C7-4A28-9579-F852F3688FB7}" type="presOf" srcId="{0DCB9D9B-FE9E-48DB-81D2-EF1B0CA0E1EC}" destId="{4C4BA4A0-077F-4A5B-8BD9-4D6C3788F7DD}" srcOrd="0" destOrd="0" presId="urn:microsoft.com/office/officeart/2005/8/layout/venn3"/>
    <dgm:cxn modelId="{958166F0-C7FE-418A-B782-5919FA1D6656}" type="presParOf" srcId="{4E21113E-50B7-4EDA-A48A-29C98F2057D4}" destId="{AE98B9CA-1147-4620-B89A-02E26EB0DAEF}" srcOrd="0" destOrd="0" presId="urn:microsoft.com/office/officeart/2005/8/layout/venn3"/>
    <dgm:cxn modelId="{06B571D2-6895-4320-BD11-EB0510E2B2DA}" type="presParOf" srcId="{4E21113E-50B7-4EDA-A48A-29C98F2057D4}" destId="{AD603526-DD38-41A9-8D2C-01140AD1AE5D}" srcOrd="1" destOrd="0" presId="urn:microsoft.com/office/officeart/2005/8/layout/venn3"/>
    <dgm:cxn modelId="{069E1346-F86D-41A0-961F-F77856BC2A91}" type="presParOf" srcId="{4E21113E-50B7-4EDA-A48A-29C98F2057D4}" destId="{DD13288D-F831-468C-AA93-D1B8FBD5D3D8}" srcOrd="2" destOrd="0" presId="urn:microsoft.com/office/officeart/2005/8/layout/venn3"/>
    <dgm:cxn modelId="{1FEF63F1-E0CF-4AB3-9507-D11395B067FD}" type="presParOf" srcId="{4E21113E-50B7-4EDA-A48A-29C98F2057D4}" destId="{2D4F0FEA-7A46-4222-8EDB-256CDE2A446D}" srcOrd="3" destOrd="0" presId="urn:microsoft.com/office/officeart/2005/8/layout/venn3"/>
    <dgm:cxn modelId="{AD4998BB-1D0A-418A-9F64-1C9D5EE461FD}" type="presParOf" srcId="{4E21113E-50B7-4EDA-A48A-29C98F2057D4}" destId="{4C4BA4A0-077F-4A5B-8BD9-4D6C3788F7DD}" srcOrd="4" destOrd="0" presId="urn:microsoft.com/office/officeart/2005/8/layout/venn3"/>
    <dgm:cxn modelId="{AB78A793-140D-4B23-A75C-E584B8C7614A}" type="presParOf" srcId="{4E21113E-50B7-4EDA-A48A-29C98F2057D4}" destId="{27111DF6-A9CA-40D6-A400-C673FD49B8C1}" srcOrd="5" destOrd="0" presId="urn:microsoft.com/office/officeart/2005/8/layout/venn3"/>
    <dgm:cxn modelId="{B484518A-EAE2-42D3-883D-23161EE2BDE0}" type="presParOf" srcId="{4E21113E-50B7-4EDA-A48A-29C98F2057D4}" destId="{A5ED4576-369E-4FB6-9ABF-883174B7FB22}" srcOrd="6" destOrd="0" presId="urn:microsoft.com/office/officeart/2005/8/layout/venn3"/>
    <dgm:cxn modelId="{9C457119-970E-45D1-A641-A0009FCF691B}" type="presParOf" srcId="{4E21113E-50B7-4EDA-A48A-29C98F2057D4}" destId="{5B4B063F-1A82-493F-BBE4-3799A0EA9B0D}" srcOrd="7" destOrd="0" presId="urn:microsoft.com/office/officeart/2005/8/layout/venn3"/>
    <dgm:cxn modelId="{189910EF-6678-4491-A6C6-B9983044340B}" type="presParOf" srcId="{4E21113E-50B7-4EDA-A48A-29C98F2057D4}" destId="{54D38991-E2A6-4DEA-932D-9F7131F25E9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E42143-118A-4100-8F90-339E2724A577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4FFF06C-76B2-4300-BD5D-64AB137E844D}">
      <dgm:prSet phldrT="[Texte]"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C6 Communiquer et conduire une relation dans un contexte de soins</a:t>
          </a:r>
          <a:endParaRPr lang="fr-FR" sz="1400" dirty="0">
            <a:solidFill>
              <a:schemeClr val="tx1"/>
            </a:solidFill>
          </a:endParaRPr>
        </a:p>
      </dgm:t>
    </dgm:pt>
    <dgm:pt modelId="{EADA94AF-8C1C-41EB-871F-AE94204DAABB}" type="parTrans" cxnId="{C8A9A54D-3DFF-48B7-B7B8-E57F90D7F443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D281F558-F60F-49CB-BB53-DB64A005E138}" type="sibTrans" cxnId="{C8A9A54D-3DFF-48B7-B7B8-E57F90D7F443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53CFF226-355A-4418-86D2-82452CECFC52}">
      <dgm:prSet phldrT="[Texte]"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C7 Analyser la qualité et améliorer sa pratique professionnelle</a:t>
          </a:r>
          <a:endParaRPr lang="fr-FR" sz="1400" dirty="0">
            <a:solidFill>
              <a:schemeClr val="tx1"/>
            </a:solidFill>
          </a:endParaRPr>
        </a:p>
      </dgm:t>
    </dgm:pt>
    <dgm:pt modelId="{77FC0285-51E7-4939-BE6E-A0DA7BA022BF}" type="parTrans" cxnId="{4083393C-ACB1-4122-BE21-213E23D54493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A8B8BEFD-EB14-4931-B78D-1852A8CB97A9}" type="sibTrans" cxnId="{4083393C-ACB1-4122-BE21-213E23D54493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0DCB9D9B-FE9E-48DB-81D2-EF1B0CA0E1EC}">
      <dgm:prSet phldrT="[Texte]" custT="1"/>
      <dgm:spPr/>
      <dgm:t>
        <a:bodyPr/>
        <a:lstStyle/>
        <a:p>
          <a:r>
            <a:rPr lang="fr-FR" sz="1300" dirty="0" smtClean="0">
              <a:solidFill>
                <a:schemeClr val="tx1"/>
              </a:solidFill>
            </a:rPr>
            <a:t>C8 Rechercher et traiter des données professionnelles et scientifiques</a:t>
          </a:r>
          <a:endParaRPr lang="fr-FR" sz="1300" dirty="0">
            <a:solidFill>
              <a:schemeClr val="tx1"/>
            </a:solidFill>
          </a:endParaRPr>
        </a:p>
      </dgm:t>
    </dgm:pt>
    <dgm:pt modelId="{B3C9224A-4355-4C1F-A019-8852E25286D9}" type="parTrans" cxnId="{3549A3E8-720F-4BC5-AA57-DF0D42379187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4175739F-4B94-48FA-BB4A-36537567B764}" type="sibTrans" cxnId="{3549A3E8-720F-4BC5-AA57-DF0D42379187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90273401-C3F3-4B25-85FC-35808D31DA7F}">
      <dgm:prSet phldrT="[Texte]"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C9 Organiser et coordonner les interventions soignantes</a:t>
          </a:r>
          <a:endParaRPr lang="fr-FR" sz="1400" dirty="0">
            <a:solidFill>
              <a:schemeClr val="tx1"/>
            </a:solidFill>
          </a:endParaRPr>
        </a:p>
      </dgm:t>
    </dgm:pt>
    <dgm:pt modelId="{2EB668D3-9E1B-4D05-870C-23AABD32C375}" type="parTrans" cxnId="{A7E47C42-8AE9-4A62-A717-367219EC4FE6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E0850438-FE27-4373-970F-6949B5A61F32}" type="sibTrans" cxnId="{A7E47C42-8AE9-4A62-A717-367219EC4FE6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6A63CE3F-F7C9-408F-B631-4E6DF9A865C7}">
      <dgm:prSet phldrT="[Texte]" custT="1"/>
      <dgm:spPr/>
      <dgm:t>
        <a:bodyPr/>
        <a:lstStyle/>
        <a:p>
          <a:r>
            <a:rPr lang="fr-FR" sz="1400" dirty="0" smtClean="0">
              <a:solidFill>
                <a:schemeClr val="tx1"/>
              </a:solidFill>
            </a:rPr>
            <a:t>C10 Informer, former des professionnels et des personnes en formation</a:t>
          </a:r>
          <a:endParaRPr lang="fr-FR" sz="1400" dirty="0">
            <a:solidFill>
              <a:schemeClr val="tx1"/>
            </a:solidFill>
          </a:endParaRPr>
        </a:p>
      </dgm:t>
    </dgm:pt>
    <dgm:pt modelId="{C6586BD0-6ACA-4886-ACB8-1F8D7591ECEB}" type="parTrans" cxnId="{7037D07F-0B92-43A5-A4AC-DF03E99E4B62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4A1EF308-346B-4AD6-898A-B6EBAA81968C}" type="sibTrans" cxnId="{7037D07F-0B92-43A5-A4AC-DF03E99E4B62}">
      <dgm:prSet/>
      <dgm:spPr/>
      <dgm:t>
        <a:bodyPr/>
        <a:lstStyle/>
        <a:p>
          <a:endParaRPr lang="fr-FR">
            <a:solidFill>
              <a:srgbClr val="FFFF00"/>
            </a:solidFill>
          </a:endParaRPr>
        </a:p>
      </dgm:t>
    </dgm:pt>
    <dgm:pt modelId="{4E21113E-50B7-4EDA-A48A-29C98F2057D4}" type="pres">
      <dgm:prSet presAssocID="{E2E42143-118A-4100-8F90-339E2724A5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98B9CA-1147-4620-B89A-02E26EB0DAEF}" type="pres">
      <dgm:prSet presAssocID="{C4FFF06C-76B2-4300-BD5D-64AB137E844D}" presName="Name5" presStyleLbl="vennNode1" presStyleIdx="0" presStyleCnt="5" custLinFactNeighborX="-256" custLinFactNeighborY="-15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603526-DD38-41A9-8D2C-01140AD1AE5D}" type="pres">
      <dgm:prSet presAssocID="{D281F558-F60F-49CB-BB53-DB64A005E138}" presName="space" presStyleCnt="0"/>
      <dgm:spPr/>
    </dgm:pt>
    <dgm:pt modelId="{DD13288D-F831-468C-AA93-D1B8FBD5D3D8}" type="pres">
      <dgm:prSet presAssocID="{53CFF226-355A-4418-86D2-82452CECFC52}" presName="Name5" presStyleLbl="vennNode1" presStyleIdx="1" presStyleCnt="5" custLinFactNeighborX="12436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4F0FEA-7A46-4222-8EDB-256CDE2A446D}" type="pres">
      <dgm:prSet presAssocID="{A8B8BEFD-EB14-4931-B78D-1852A8CB97A9}" presName="space" presStyleCnt="0"/>
      <dgm:spPr/>
    </dgm:pt>
    <dgm:pt modelId="{4C4BA4A0-077F-4A5B-8BD9-4D6C3788F7DD}" type="pres">
      <dgm:prSet presAssocID="{0DCB9D9B-FE9E-48DB-81D2-EF1B0CA0E1E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111DF6-A9CA-40D6-A400-C673FD49B8C1}" type="pres">
      <dgm:prSet presAssocID="{4175739F-4B94-48FA-BB4A-36537567B764}" presName="space" presStyleCnt="0"/>
      <dgm:spPr/>
    </dgm:pt>
    <dgm:pt modelId="{55533052-FA27-4CB6-B27B-78C1792CB4AC}" type="pres">
      <dgm:prSet presAssocID="{90273401-C3F3-4B25-85FC-35808D31DA7F}" presName="Name5" presStyleLbl="vennNode1" presStyleIdx="3" presStyleCnt="5" custLinFactNeighborX="-2234" custLinFactNeighborY="-4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69EBD-5E2A-434D-93CA-4E9B058F6D37}" type="pres">
      <dgm:prSet presAssocID="{E0850438-FE27-4373-970F-6949B5A61F32}" presName="space" presStyleCnt="0"/>
      <dgm:spPr/>
    </dgm:pt>
    <dgm:pt modelId="{26F092B9-9BD6-4976-925F-A3029D525CA1}" type="pres">
      <dgm:prSet presAssocID="{6A63CE3F-F7C9-408F-B631-4E6DF9A865C7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F74365-0343-4C9F-BDF2-D97487BBCD28}" type="presOf" srcId="{53CFF226-355A-4418-86D2-82452CECFC52}" destId="{DD13288D-F831-468C-AA93-D1B8FBD5D3D8}" srcOrd="0" destOrd="0" presId="urn:microsoft.com/office/officeart/2005/8/layout/venn3"/>
    <dgm:cxn modelId="{7037D07F-0B92-43A5-A4AC-DF03E99E4B62}" srcId="{E2E42143-118A-4100-8F90-339E2724A577}" destId="{6A63CE3F-F7C9-408F-B631-4E6DF9A865C7}" srcOrd="4" destOrd="0" parTransId="{C6586BD0-6ACA-4886-ACB8-1F8D7591ECEB}" sibTransId="{4A1EF308-346B-4AD6-898A-B6EBAA81968C}"/>
    <dgm:cxn modelId="{65C3D2FB-E54C-4D4E-ACB8-D73F59646A05}" type="presOf" srcId="{90273401-C3F3-4B25-85FC-35808D31DA7F}" destId="{55533052-FA27-4CB6-B27B-78C1792CB4AC}" srcOrd="0" destOrd="0" presId="urn:microsoft.com/office/officeart/2005/8/layout/venn3"/>
    <dgm:cxn modelId="{4083393C-ACB1-4122-BE21-213E23D54493}" srcId="{E2E42143-118A-4100-8F90-339E2724A577}" destId="{53CFF226-355A-4418-86D2-82452CECFC52}" srcOrd="1" destOrd="0" parTransId="{77FC0285-51E7-4939-BE6E-A0DA7BA022BF}" sibTransId="{A8B8BEFD-EB14-4931-B78D-1852A8CB97A9}"/>
    <dgm:cxn modelId="{3549A3E8-720F-4BC5-AA57-DF0D42379187}" srcId="{E2E42143-118A-4100-8F90-339E2724A577}" destId="{0DCB9D9B-FE9E-48DB-81D2-EF1B0CA0E1EC}" srcOrd="2" destOrd="0" parTransId="{B3C9224A-4355-4C1F-A019-8852E25286D9}" sibTransId="{4175739F-4B94-48FA-BB4A-36537567B764}"/>
    <dgm:cxn modelId="{8393E861-D636-41CC-A56A-D4B7B3888DA1}" type="presOf" srcId="{6A63CE3F-F7C9-408F-B631-4E6DF9A865C7}" destId="{26F092B9-9BD6-4976-925F-A3029D525CA1}" srcOrd="0" destOrd="0" presId="urn:microsoft.com/office/officeart/2005/8/layout/venn3"/>
    <dgm:cxn modelId="{A7E47C42-8AE9-4A62-A717-367219EC4FE6}" srcId="{E2E42143-118A-4100-8F90-339E2724A577}" destId="{90273401-C3F3-4B25-85FC-35808D31DA7F}" srcOrd="3" destOrd="0" parTransId="{2EB668D3-9E1B-4D05-870C-23AABD32C375}" sibTransId="{E0850438-FE27-4373-970F-6949B5A61F32}"/>
    <dgm:cxn modelId="{C8A9A54D-3DFF-48B7-B7B8-E57F90D7F443}" srcId="{E2E42143-118A-4100-8F90-339E2724A577}" destId="{C4FFF06C-76B2-4300-BD5D-64AB137E844D}" srcOrd="0" destOrd="0" parTransId="{EADA94AF-8C1C-41EB-871F-AE94204DAABB}" sibTransId="{D281F558-F60F-49CB-BB53-DB64A005E138}"/>
    <dgm:cxn modelId="{3ECDE15C-03B8-4ABA-91D8-E3A2254DCC2B}" type="presOf" srcId="{C4FFF06C-76B2-4300-BD5D-64AB137E844D}" destId="{AE98B9CA-1147-4620-B89A-02E26EB0DAEF}" srcOrd="0" destOrd="0" presId="urn:microsoft.com/office/officeart/2005/8/layout/venn3"/>
    <dgm:cxn modelId="{884D988E-0586-49B0-9A8E-3619792345B5}" type="presOf" srcId="{0DCB9D9B-FE9E-48DB-81D2-EF1B0CA0E1EC}" destId="{4C4BA4A0-077F-4A5B-8BD9-4D6C3788F7DD}" srcOrd="0" destOrd="0" presId="urn:microsoft.com/office/officeart/2005/8/layout/venn3"/>
    <dgm:cxn modelId="{EE22138A-795A-4556-BD6C-2C2F4126DA90}" type="presOf" srcId="{E2E42143-118A-4100-8F90-339E2724A577}" destId="{4E21113E-50B7-4EDA-A48A-29C98F2057D4}" srcOrd="0" destOrd="0" presId="urn:microsoft.com/office/officeart/2005/8/layout/venn3"/>
    <dgm:cxn modelId="{02226D0F-3411-4B62-9E0A-45F7A1547998}" type="presParOf" srcId="{4E21113E-50B7-4EDA-A48A-29C98F2057D4}" destId="{AE98B9CA-1147-4620-B89A-02E26EB0DAEF}" srcOrd="0" destOrd="0" presId="urn:microsoft.com/office/officeart/2005/8/layout/venn3"/>
    <dgm:cxn modelId="{C3E16910-1B78-43AF-9D30-F83E4F6F2197}" type="presParOf" srcId="{4E21113E-50B7-4EDA-A48A-29C98F2057D4}" destId="{AD603526-DD38-41A9-8D2C-01140AD1AE5D}" srcOrd="1" destOrd="0" presId="urn:microsoft.com/office/officeart/2005/8/layout/venn3"/>
    <dgm:cxn modelId="{84E4B9C1-EAF3-4925-9A7F-3AC0652D6039}" type="presParOf" srcId="{4E21113E-50B7-4EDA-A48A-29C98F2057D4}" destId="{DD13288D-F831-468C-AA93-D1B8FBD5D3D8}" srcOrd="2" destOrd="0" presId="urn:microsoft.com/office/officeart/2005/8/layout/venn3"/>
    <dgm:cxn modelId="{182835B3-2AA7-4C22-AE37-39E2C93C966E}" type="presParOf" srcId="{4E21113E-50B7-4EDA-A48A-29C98F2057D4}" destId="{2D4F0FEA-7A46-4222-8EDB-256CDE2A446D}" srcOrd="3" destOrd="0" presId="urn:microsoft.com/office/officeart/2005/8/layout/venn3"/>
    <dgm:cxn modelId="{FE65B6C4-8EA8-4171-B57A-FD801EEEAC08}" type="presParOf" srcId="{4E21113E-50B7-4EDA-A48A-29C98F2057D4}" destId="{4C4BA4A0-077F-4A5B-8BD9-4D6C3788F7DD}" srcOrd="4" destOrd="0" presId="urn:microsoft.com/office/officeart/2005/8/layout/venn3"/>
    <dgm:cxn modelId="{C22A8A2A-F961-46A6-932D-D0052E7F3371}" type="presParOf" srcId="{4E21113E-50B7-4EDA-A48A-29C98F2057D4}" destId="{27111DF6-A9CA-40D6-A400-C673FD49B8C1}" srcOrd="5" destOrd="0" presId="urn:microsoft.com/office/officeart/2005/8/layout/venn3"/>
    <dgm:cxn modelId="{84347057-D5C4-4F8C-9BBA-CB2B5E32060F}" type="presParOf" srcId="{4E21113E-50B7-4EDA-A48A-29C98F2057D4}" destId="{55533052-FA27-4CB6-B27B-78C1792CB4AC}" srcOrd="6" destOrd="0" presId="urn:microsoft.com/office/officeart/2005/8/layout/venn3"/>
    <dgm:cxn modelId="{E5AE6986-92A1-4C6F-BA51-F9C19C466990}" type="presParOf" srcId="{4E21113E-50B7-4EDA-A48A-29C98F2057D4}" destId="{02669EBD-5E2A-434D-93CA-4E9B058F6D37}" srcOrd="7" destOrd="0" presId="urn:microsoft.com/office/officeart/2005/8/layout/venn3"/>
    <dgm:cxn modelId="{FB001C31-ED5F-48A8-B6D6-4F836F98178B}" type="presParOf" srcId="{4E21113E-50B7-4EDA-A48A-29C98F2057D4}" destId="{26F092B9-9BD6-4976-925F-A3029D525CA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31D55A-8F41-4BE8-B49E-36E0D036AE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C31D01-E734-4FB9-B48C-25EA8B1CBB03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Sciences humaines, sociales et droit</a:t>
          </a:r>
          <a:endParaRPr lang="fr-FR" b="1" dirty="0">
            <a:solidFill>
              <a:schemeClr val="tx1"/>
            </a:solidFill>
          </a:endParaRPr>
        </a:p>
      </dgm:t>
    </dgm:pt>
    <dgm:pt modelId="{29F49F32-7773-4F76-84E6-70BF3DC96D88}" type="parTrans" cxnId="{9540FB2D-1EED-4418-B4A1-1DD6736E56AD}">
      <dgm:prSet/>
      <dgm:spPr/>
      <dgm:t>
        <a:bodyPr/>
        <a:lstStyle/>
        <a:p>
          <a:endParaRPr lang="fr-FR"/>
        </a:p>
      </dgm:t>
    </dgm:pt>
    <dgm:pt modelId="{CE40049C-0B90-446B-A7C5-A98B55F209AC}" type="sibTrans" cxnId="{9540FB2D-1EED-4418-B4A1-1DD6736E56AD}">
      <dgm:prSet/>
      <dgm:spPr/>
      <dgm:t>
        <a:bodyPr/>
        <a:lstStyle/>
        <a:p>
          <a:endParaRPr lang="fr-FR"/>
        </a:p>
      </dgm:t>
    </dgm:pt>
    <dgm:pt modelId="{FD6A2F88-74E2-4CC8-8F98-53B1897AAE36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Sciences biologiques et médicales</a:t>
          </a:r>
          <a:endParaRPr lang="fr-FR" b="1" dirty="0">
            <a:solidFill>
              <a:schemeClr val="tx1"/>
            </a:solidFill>
          </a:endParaRPr>
        </a:p>
      </dgm:t>
    </dgm:pt>
    <dgm:pt modelId="{77EC85E0-21D6-4713-8561-40B557939B53}" type="parTrans" cxnId="{75F86A6C-B0F8-488B-A14C-2B38C7DC0687}">
      <dgm:prSet/>
      <dgm:spPr/>
      <dgm:t>
        <a:bodyPr/>
        <a:lstStyle/>
        <a:p>
          <a:endParaRPr lang="fr-FR"/>
        </a:p>
      </dgm:t>
    </dgm:pt>
    <dgm:pt modelId="{A0E6AEFF-C207-4E77-A062-B587571837C0}" type="sibTrans" cxnId="{75F86A6C-B0F8-488B-A14C-2B38C7DC0687}">
      <dgm:prSet/>
      <dgm:spPr/>
      <dgm:t>
        <a:bodyPr/>
        <a:lstStyle/>
        <a:p>
          <a:endParaRPr lang="fr-FR"/>
        </a:p>
      </dgm:t>
    </dgm:pt>
    <dgm:pt modelId="{420EC57D-179E-4C17-B67D-E8873919CFC4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Intégration des savoirs, posture professionnelle</a:t>
          </a:r>
          <a:endParaRPr lang="fr-FR" b="1" dirty="0">
            <a:solidFill>
              <a:schemeClr val="tx1"/>
            </a:solidFill>
          </a:endParaRPr>
        </a:p>
      </dgm:t>
    </dgm:pt>
    <dgm:pt modelId="{2732E7D1-EEEA-4AB1-BDCD-AF7DB04A380E}" type="parTrans" cxnId="{48A39FA2-8717-4246-AAF7-ECE2E32B3099}">
      <dgm:prSet/>
      <dgm:spPr/>
      <dgm:t>
        <a:bodyPr/>
        <a:lstStyle/>
        <a:p>
          <a:endParaRPr lang="fr-FR"/>
        </a:p>
      </dgm:t>
    </dgm:pt>
    <dgm:pt modelId="{D8016838-5B5B-4BAF-B936-8C8E19C1AD16}" type="sibTrans" cxnId="{48A39FA2-8717-4246-AAF7-ECE2E32B3099}">
      <dgm:prSet/>
      <dgm:spPr/>
      <dgm:t>
        <a:bodyPr/>
        <a:lstStyle/>
        <a:p>
          <a:endParaRPr lang="fr-FR"/>
        </a:p>
      </dgm:t>
    </dgm:pt>
    <dgm:pt modelId="{1ABC5095-F7FA-4AE5-9655-5D821EE4C2D0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Méthodes de travail</a:t>
          </a:r>
          <a:endParaRPr lang="fr-FR" b="1" dirty="0">
            <a:solidFill>
              <a:schemeClr val="tx1"/>
            </a:solidFill>
          </a:endParaRPr>
        </a:p>
      </dgm:t>
    </dgm:pt>
    <dgm:pt modelId="{865DD2A1-2E65-4264-BA63-1DF2CC7D2EDF}" type="parTrans" cxnId="{082BDC7D-B7B9-4C20-BA53-C7D14C2704DA}">
      <dgm:prSet/>
      <dgm:spPr/>
      <dgm:t>
        <a:bodyPr/>
        <a:lstStyle/>
        <a:p>
          <a:endParaRPr lang="fr-FR"/>
        </a:p>
      </dgm:t>
    </dgm:pt>
    <dgm:pt modelId="{BF7E8C18-A62D-46B4-B0ED-AF57DEFE269A}" type="sibTrans" cxnId="{082BDC7D-B7B9-4C20-BA53-C7D14C2704DA}">
      <dgm:prSet/>
      <dgm:spPr/>
      <dgm:t>
        <a:bodyPr/>
        <a:lstStyle/>
        <a:p>
          <a:endParaRPr lang="fr-FR"/>
        </a:p>
      </dgm:t>
    </dgm:pt>
    <dgm:pt modelId="{086518D0-66B7-4492-A610-E840DDD2C03F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Sciences techniques infirmières, interventions</a:t>
          </a:r>
          <a:endParaRPr lang="fr-FR" b="1" dirty="0">
            <a:solidFill>
              <a:schemeClr val="tx1"/>
            </a:solidFill>
          </a:endParaRPr>
        </a:p>
      </dgm:t>
    </dgm:pt>
    <dgm:pt modelId="{1D4ED3C2-97CD-40E4-9D59-BA720B8F72F8}" type="parTrans" cxnId="{5BF1A7D4-374B-4436-A151-CA15DC79F248}">
      <dgm:prSet/>
      <dgm:spPr/>
      <dgm:t>
        <a:bodyPr/>
        <a:lstStyle/>
        <a:p>
          <a:endParaRPr lang="fr-FR"/>
        </a:p>
      </dgm:t>
    </dgm:pt>
    <dgm:pt modelId="{2586DC90-8817-4160-8CC0-5FADA77815BE}" type="sibTrans" cxnId="{5BF1A7D4-374B-4436-A151-CA15DC79F248}">
      <dgm:prSet/>
      <dgm:spPr/>
      <dgm:t>
        <a:bodyPr/>
        <a:lstStyle/>
        <a:p>
          <a:endParaRPr lang="fr-FR"/>
        </a:p>
      </dgm:t>
    </dgm:pt>
    <dgm:pt modelId="{002394AF-E2B3-4EF5-932A-0AC6B8484DEE}" type="pres">
      <dgm:prSet presAssocID="{0831D55A-8F41-4BE8-B49E-36E0D036AE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93DA6A-9AB7-4DBB-B08A-AA3E7CB8DD5B}" type="pres">
      <dgm:prSet presAssocID="{59C31D01-E734-4FB9-B48C-25EA8B1CBB03}" presName="circ1" presStyleLbl="vennNode1" presStyleIdx="0" presStyleCnt="5"/>
      <dgm:spPr>
        <a:solidFill>
          <a:schemeClr val="accent4">
            <a:alpha val="50000"/>
          </a:schemeClr>
        </a:solidFill>
      </dgm:spPr>
    </dgm:pt>
    <dgm:pt modelId="{A2D0789D-DBD0-4FD5-92E0-5DB9F733F6A3}" type="pres">
      <dgm:prSet presAssocID="{59C31D01-E734-4FB9-B48C-25EA8B1CBB03}" presName="circ1Tx" presStyleLbl="revTx" presStyleIdx="0" presStyleCnt="0" custScaleX="130539" custScaleY="83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7EF26B-E848-4096-A8BF-158B81B0FA79}" type="pres">
      <dgm:prSet presAssocID="{FD6A2F88-74E2-4CC8-8F98-53B1897AAE36}" presName="circ2" presStyleLbl="vennNode1" presStyleIdx="1" presStyleCnt="5"/>
      <dgm:spPr>
        <a:solidFill>
          <a:schemeClr val="accent3">
            <a:alpha val="50000"/>
          </a:schemeClr>
        </a:solidFill>
      </dgm:spPr>
    </dgm:pt>
    <dgm:pt modelId="{E5340830-EAF9-4629-A211-B731619E4C7A}" type="pres">
      <dgm:prSet presAssocID="{FD6A2F88-74E2-4CC8-8F98-53B1897AAE36}" presName="circ2Tx" presStyleLbl="revTx" presStyleIdx="0" presStyleCnt="0" custScaleX="136705" custScaleY="103557" custLinFactNeighborX="13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9CF4DD-A81D-4525-A01E-3FE069151A49}" type="pres">
      <dgm:prSet presAssocID="{086518D0-66B7-4492-A610-E840DDD2C03F}" presName="circ3" presStyleLbl="vennNode1" presStyleIdx="2" presStyleCnt="5"/>
      <dgm:spPr>
        <a:solidFill>
          <a:schemeClr val="accent6">
            <a:lumMod val="75000"/>
            <a:alpha val="50000"/>
          </a:schemeClr>
        </a:solidFill>
      </dgm:spPr>
    </dgm:pt>
    <dgm:pt modelId="{AAF02F37-DA33-4AC4-99BC-6107CD2CD675}" type="pres">
      <dgm:prSet presAssocID="{086518D0-66B7-4492-A610-E840DDD2C03F}" presName="circ3Tx" presStyleLbl="revTx" presStyleIdx="0" presStyleCnt="0" custScaleX="185299" custScaleY="128394" custLinFactNeighborX="40045" custLinFactNeighborY="-20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544357-0FE7-41FD-8B4C-9238D9912704}" type="pres">
      <dgm:prSet presAssocID="{420EC57D-179E-4C17-B67D-E8873919CFC4}" presName="circ4" presStyleLbl="vennNode1" presStyleIdx="3" presStyleCnt="5"/>
      <dgm:spPr>
        <a:solidFill>
          <a:schemeClr val="accent1">
            <a:lumMod val="75000"/>
            <a:alpha val="50000"/>
          </a:schemeClr>
        </a:solidFill>
      </dgm:spPr>
    </dgm:pt>
    <dgm:pt modelId="{880511FF-542F-4D03-B343-A66F0EC97C73}" type="pres">
      <dgm:prSet presAssocID="{420EC57D-179E-4C17-B67D-E8873919CFC4}" presName="circ4Tx" presStyleLbl="revTx" presStyleIdx="0" presStyleCnt="0" custScaleX="188815" custScaleY="125511" custLinFactNeighborX="-44957" custLinFactNeighborY="-20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EAF11A-80DC-4F57-AFEF-29D107B044D2}" type="pres">
      <dgm:prSet presAssocID="{1ABC5095-F7FA-4AE5-9655-5D821EE4C2D0}" presName="circ5" presStyleLbl="vennNode1" presStyleIdx="4" presStyleCnt="5"/>
      <dgm:spPr>
        <a:solidFill>
          <a:schemeClr val="accent2">
            <a:lumMod val="50000"/>
            <a:alpha val="50000"/>
          </a:schemeClr>
        </a:solidFill>
      </dgm:spPr>
    </dgm:pt>
    <dgm:pt modelId="{AE279124-8845-48EC-8DD0-32C7CD6B20F4}" type="pres">
      <dgm:prSet presAssocID="{1ABC5095-F7FA-4AE5-9655-5D821EE4C2D0}" presName="circ5Tx" presStyleLbl="revTx" presStyleIdx="0" presStyleCnt="0" custScaleX="128000" custScaleY="103557" custLinFactNeighborX="-14409" custLinFactNeighborY="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A39FA2-8717-4246-AAF7-ECE2E32B3099}" srcId="{0831D55A-8F41-4BE8-B49E-36E0D036AE7F}" destId="{420EC57D-179E-4C17-B67D-E8873919CFC4}" srcOrd="3" destOrd="0" parTransId="{2732E7D1-EEEA-4AB1-BDCD-AF7DB04A380E}" sibTransId="{D8016838-5B5B-4BAF-B936-8C8E19C1AD16}"/>
    <dgm:cxn modelId="{082BDC7D-B7B9-4C20-BA53-C7D14C2704DA}" srcId="{0831D55A-8F41-4BE8-B49E-36E0D036AE7F}" destId="{1ABC5095-F7FA-4AE5-9655-5D821EE4C2D0}" srcOrd="4" destOrd="0" parTransId="{865DD2A1-2E65-4264-BA63-1DF2CC7D2EDF}" sibTransId="{BF7E8C18-A62D-46B4-B0ED-AF57DEFE269A}"/>
    <dgm:cxn modelId="{236654E3-F019-4D1C-A0F2-D66806E18A20}" type="presOf" srcId="{FD6A2F88-74E2-4CC8-8F98-53B1897AAE36}" destId="{E5340830-EAF9-4629-A211-B731619E4C7A}" srcOrd="0" destOrd="0" presId="urn:microsoft.com/office/officeart/2005/8/layout/venn1"/>
    <dgm:cxn modelId="{96EBF478-7E11-43F7-9C5B-AB0AE6F35047}" type="presOf" srcId="{086518D0-66B7-4492-A610-E840DDD2C03F}" destId="{AAF02F37-DA33-4AC4-99BC-6107CD2CD675}" srcOrd="0" destOrd="0" presId="urn:microsoft.com/office/officeart/2005/8/layout/venn1"/>
    <dgm:cxn modelId="{DCABD818-909C-4E2C-A01C-5EFD02FFDBBC}" type="presOf" srcId="{420EC57D-179E-4C17-B67D-E8873919CFC4}" destId="{880511FF-542F-4D03-B343-A66F0EC97C73}" srcOrd="0" destOrd="0" presId="urn:microsoft.com/office/officeart/2005/8/layout/venn1"/>
    <dgm:cxn modelId="{9540FB2D-1EED-4418-B4A1-1DD6736E56AD}" srcId="{0831D55A-8F41-4BE8-B49E-36E0D036AE7F}" destId="{59C31D01-E734-4FB9-B48C-25EA8B1CBB03}" srcOrd="0" destOrd="0" parTransId="{29F49F32-7773-4F76-84E6-70BF3DC96D88}" sibTransId="{CE40049C-0B90-446B-A7C5-A98B55F209AC}"/>
    <dgm:cxn modelId="{C26466DE-1F7F-402E-9CB7-0B33CAE91682}" type="presOf" srcId="{59C31D01-E734-4FB9-B48C-25EA8B1CBB03}" destId="{A2D0789D-DBD0-4FD5-92E0-5DB9F733F6A3}" srcOrd="0" destOrd="0" presId="urn:microsoft.com/office/officeart/2005/8/layout/venn1"/>
    <dgm:cxn modelId="{5BF1A7D4-374B-4436-A151-CA15DC79F248}" srcId="{0831D55A-8F41-4BE8-B49E-36E0D036AE7F}" destId="{086518D0-66B7-4492-A610-E840DDD2C03F}" srcOrd="2" destOrd="0" parTransId="{1D4ED3C2-97CD-40E4-9D59-BA720B8F72F8}" sibTransId="{2586DC90-8817-4160-8CC0-5FADA77815BE}"/>
    <dgm:cxn modelId="{B22D2B9C-71C3-4ED2-8490-F0FA057A9B41}" type="presOf" srcId="{1ABC5095-F7FA-4AE5-9655-5D821EE4C2D0}" destId="{AE279124-8845-48EC-8DD0-32C7CD6B20F4}" srcOrd="0" destOrd="0" presId="urn:microsoft.com/office/officeart/2005/8/layout/venn1"/>
    <dgm:cxn modelId="{756A9BA5-465C-4633-A42A-83501FEF2748}" type="presOf" srcId="{0831D55A-8F41-4BE8-B49E-36E0D036AE7F}" destId="{002394AF-E2B3-4EF5-932A-0AC6B8484DEE}" srcOrd="0" destOrd="0" presId="urn:microsoft.com/office/officeart/2005/8/layout/venn1"/>
    <dgm:cxn modelId="{75F86A6C-B0F8-488B-A14C-2B38C7DC0687}" srcId="{0831D55A-8F41-4BE8-B49E-36E0D036AE7F}" destId="{FD6A2F88-74E2-4CC8-8F98-53B1897AAE36}" srcOrd="1" destOrd="0" parTransId="{77EC85E0-21D6-4713-8561-40B557939B53}" sibTransId="{A0E6AEFF-C207-4E77-A062-B587571837C0}"/>
    <dgm:cxn modelId="{E05EF162-44E6-4584-A5D8-822189713F94}" type="presParOf" srcId="{002394AF-E2B3-4EF5-932A-0AC6B8484DEE}" destId="{4F93DA6A-9AB7-4DBB-B08A-AA3E7CB8DD5B}" srcOrd="0" destOrd="0" presId="urn:microsoft.com/office/officeart/2005/8/layout/venn1"/>
    <dgm:cxn modelId="{D4F9E560-140E-4DA6-895E-54D92DA62E5D}" type="presParOf" srcId="{002394AF-E2B3-4EF5-932A-0AC6B8484DEE}" destId="{A2D0789D-DBD0-4FD5-92E0-5DB9F733F6A3}" srcOrd="1" destOrd="0" presId="urn:microsoft.com/office/officeart/2005/8/layout/venn1"/>
    <dgm:cxn modelId="{7328EED5-D0C0-48DB-A204-76041B12B62B}" type="presParOf" srcId="{002394AF-E2B3-4EF5-932A-0AC6B8484DEE}" destId="{6E7EF26B-E848-4096-A8BF-158B81B0FA79}" srcOrd="2" destOrd="0" presId="urn:microsoft.com/office/officeart/2005/8/layout/venn1"/>
    <dgm:cxn modelId="{A77E0E06-238C-409A-B229-F3523AFAAEC3}" type="presParOf" srcId="{002394AF-E2B3-4EF5-932A-0AC6B8484DEE}" destId="{E5340830-EAF9-4629-A211-B731619E4C7A}" srcOrd="3" destOrd="0" presId="urn:microsoft.com/office/officeart/2005/8/layout/venn1"/>
    <dgm:cxn modelId="{A77F5FAC-FBCF-4AA0-B872-B087FD4D263A}" type="presParOf" srcId="{002394AF-E2B3-4EF5-932A-0AC6B8484DEE}" destId="{E89CF4DD-A81D-4525-A01E-3FE069151A49}" srcOrd="4" destOrd="0" presId="urn:microsoft.com/office/officeart/2005/8/layout/venn1"/>
    <dgm:cxn modelId="{E3541815-9803-4DBE-92B9-6AF8FFC18366}" type="presParOf" srcId="{002394AF-E2B3-4EF5-932A-0AC6B8484DEE}" destId="{AAF02F37-DA33-4AC4-99BC-6107CD2CD675}" srcOrd="5" destOrd="0" presId="urn:microsoft.com/office/officeart/2005/8/layout/venn1"/>
    <dgm:cxn modelId="{FB33C892-278C-4139-B5C4-7D09EDF5AFDE}" type="presParOf" srcId="{002394AF-E2B3-4EF5-932A-0AC6B8484DEE}" destId="{27544357-0FE7-41FD-8B4C-9238D9912704}" srcOrd="6" destOrd="0" presId="urn:microsoft.com/office/officeart/2005/8/layout/venn1"/>
    <dgm:cxn modelId="{3182BC47-81EF-4FE2-ACFF-718008C6F65F}" type="presParOf" srcId="{002394AF-E2B3-4EF5-932A-0AC6B8484DEE}" destId="{880511FF-542F-4D03-B343-A66F0EC97C73}" srcOrd="7" destOrd="0" presId="urn:microsoft.com/office/officeart/2005/8/layout/venn1"/>
    <dgm:cxn modelId="{9737820E-2602-4BD7-B693-F086F0B256A8}" type="presParOf" srcId="{002394AF-E2B3-4EF5-932A-0AC6B8484DEE}" destId="{4BEAF11A-80DC-4F57-AFEF-29D107B044D2}" srcOrd="8" destOrd="0" presId="urn:microsoft.com/office/officeart/2005/8/layout/venn1"/>
    <dgm:cxn modelId="{09C20B6B-B0EE-4B5F-A76F-19CDCBEBBB32}" type="presParOf" srcId="{002394AF-E2B3-4EF5-932A-0AC6B8484DEE}" destId="{AE279124-8845-48EC-8DD0-32C7CD6B20F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D68F8F-A834-452A-BE9B-083EFCFA4F8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7401B79-C1B5-43F2-B402-E04091FBF328}">
      <dgm:prSet phldrT="[Texte]" custT="1"/>
      <dgm:spPr/>
      <dgm:t>
        <a:bodyPr/>
        <a:lstStyle/>
        <a:p>
          <a:r>
            <a:rPr lang="fr-FR" sz="2800" dirty="0" smtClean="0"/>
            <a:t>ENT</a:t>
          </a:r>
          <a:endParaRPr lang="fr-FR" sz="2800" dirty="0"/>
        </a:p>
      </dgm:t>
    </dgm:pt>
    <dgm:pt modelId="{F02E44B2-BA46-418E-B727-3C60DBB8227C}" type="parTrans" cxnId="{5159B48F-5D50-4B4D-8613-320F18DF082E}">
      <dgm:prSet/>
      <dgm:spPr/>
      <dgm:t>
        <a:bodyPr/>
        <a:lstStyle/>
        <a:p>
          <a:endParaRPr lang="fr-FR"/>
        </a:p>
      </dgm:t>
    </dgm:pt>
    <dgm:pt modelId="{940CBB08-62FD-4181-87DE-A20D3CCA7501}" type="sibTrans" cxnId="{5159B48F-5D50-4B4D-8613-320F18DF082E}">
      <dgm:prSet/>
      <dgm:spPr/>
      <dgm:t>
        <a:bodyPr/>
        <a:lstStyle/>
        <a:p>
          <a:endParaRPr lang="fr-FR" dirty="0"/>
        </a:p>
      </dgm:t>
    </dgm:pt>
    <dgm:pt modelId="{4C8073BC-A310-49B4-980C-7AD65B461153}">
      <dgm:prSet phldrT="[Texte]" custT="1"/>
      <dgm:spPr/>
      <dgm:t>
        <a:bodyPr/>
        <a:lstStyle/>
        <a:p>
          <a:pPr algn="l"/>
          <a:r>
            <a:rPr lang="fr-FR" sz="1800" b="1" dirty="0" smtClean="0">
              <a:solidFill>
                <a:schemeClr val="tx1"/>
              </a:solidFill>
            </a:rPr>
            <a:t>     Support d’enseignements</a:t>
          </a:r>
          <a:endParaRPr lang="fr-FR" sz="1800" b="1" dirty="0">
            <a:solidFill>
              <a:schemeClr val="tx1"/>
            </a:solidFill>
          </a:endParaRPr>
        </a:p>
      </dgm:t>
    </dgm:pt>
    <dgm:pt modelId="{CD4B44EA-2647-4B65-8651-027E87D68A86}" type="parTrans" cxnId="{A66E3437-96F5-4F24-8978-AC09001B765B}">
      <dgm:prSet/>
      <dgm:spPr/>
      <dgm:t>
        <a:bodyPr/>
        <a:lstStyle/>
        <a:p>
          <a:endParaRPr lang="fr-FR"/>
        </a:p>
      </dgm:t>
    </dgm:pt>
    <dgm:pt modelId="{C8303691-E788-4904-B059-D62EF81E8FC5}" type="sibTrans" cxnId="{A66E3437-96F5-4F24-8978-AC09001B765B}">
      <dgm:prSet/>
      <dgm:spPr/>
      <dgm:t>
        <a:bodyPr/>
        <a:lstStyle/>
        <a:p>
          <a:endParaRPr lang="fr-FR"/>
        </a:p>
      </dgm:t>
    </dgm:pt>
    <dgm:pt modelId="{D45F9C4E-2ABD-43AF-AB2E-2766CBE69017}">
      <dgm:prSet phldrT="[Texte]" custT="1"/>
      <dgm:spPr/>
      <dgm:t>
        <a:bodyPr/>
        <a:lstStyle/>
        <a:p>
          <a:r>
            <a:rPr lang="fr-FR" sz="1300" dirty="0" smtClean="0"/>
            <a:t>Suivi pédagogique individualisé, travail en autonomie, collaboratif et coopératif</a:t>
          </a:r>
          <a:endParaRPr lang="fr-FR" sz="1300" dirty="0"/>
        </a:p>
      </dgm:t>
    </dgm:pt>
    <dgm:pt modelId="{7FEE6EC8-ACD4-49B5-BF3A-8D3CB63D77E7}" type="parTrans" cxnId="{59713E16-A255-44CF-B566-3319CA865920}">
      <dgm:prSet/>
      <dgm:spPr/>
      <dgm:t>
        <a:bodyPr/>
        <a:lstStyle/>
        <a:p>
          <a:endParaRPr lang="fr-FR"/>
        </a:p>
      </dgm:t>
    </dgm:pt>
    <dgm:pt modelId="{873BE198-D51A-4EBA-B792-EABE994AA567}" type="sibTrans" cxnId="{59713E16-A255-44CF-B566-3319CA865920}">
      <dgm:prSet/>
      <dgm:spPr/>
      <dgm:t>
        <a:bodyPr/>
        <a:lstStyle/>
        <a:p>
          <a:endParaRPr lang="fr-FR" dirty="0"/>
        </a:p>
      </dgm:t>
    </dgm:pt>
    <dgm:pt modelId="{E9CDFEC3-85CE-4106-B0A6-63223B1DD67C}">
      <dgm:prSet phldrT="[Texte]" custT="1"/>
      <dgm:spPr/>
      <dgm:t>
        <a:bodyPr/>
        <a:lstStyle/>
        <a:p>
          <a:pPr algn="l"/>
          <a:r>
            <a:rPr lang="fr-FR" sz="1800" b="1" dirty="0" smtClean="0">
              <a:solidFill>
                <a:schemeClr val="tx1"/>
              </a:solidFill>
            </a:rPr>
            <a:t>       Méthodes pédagogiques variées</a:t>
          </a:r>
          <a:endParaRPr lang="fr-FR" sz="1800" b="1" dirty="0">
            <a:solidFill>
              <a:schemeClr val="tx1"/>
            </a:solidFill>
          </a:endParaRPr>
        </a:p>
      </dgm:t>
    </dgm:pt>
    <dgm:pt modelId="{C010676E-34E8-4C8E-8C8D-E19736F5191D}" type="parTrans" cxnId="{4B1FF1EF-6803-4284-BF54-FB295AF90F77}">
      <dgm:prSet/>
      <dgm:spPr/>
      <dgm:t>
        <a:bodyPr/>
        <a:lstStyle/>
        <a:p>
          <a:endParaRPr lang="fr-FR"/>
        </a:p>
      </dgm:t>
    </dgm:pt>
    <dgm:pt modelId="{C721F3FB-3747-4296-A24A-83A04F383EDE}" type="sibTrans" cxnId="{4B1FF1EF-6803-4284-BF54-FB295AF90F77}">
      <dgm:prSet/>
      <dgm:spPr/>
      <dgm:t>
        <a:bodyPr/>
        <a:lstStyle/>
        <a:p>
          <a:endParaRPr lang="fr-FR"/>
        </a:p>
      </dgm:t>
    </dgm:pt>
    <dgm:pt modelId="{5F127A41-BA29-446B-B44C-B9292B5F5F7A}">
      <dgm:prSet phldrT="[Texte]"/>
      <dgm:spPr/>
      <dgm:t>
        <a:bodyPr/>
        <a:lstStyle/>
        <a:p>
          <a:r>
            <a:rPr lang="fr-FR" dirty="0" smtClean="0"/>
            <a:t>CM, TD, Simulation, SSES, GAPP, Jeux de rôles, Ateliers pratiques</a:t>
          </a:r>
          <a:endParaRPr lang="fr-FR" dirty="0"/>
        </a:p>
      </dgm:t>
    </dgm:pt>
    <dgm:pt modelId="{A90CC474-7F04-4E40-AC12-903E51BB6100}" type="parTrans" cxnId="{6233290C-E237-43DC-BB22-20ADCBA11423}">
      <dgm:prSet/>
      <dgm:spPr/>
      <dgm:t>
        <a:bodyPr/>
        <a:lstStyle/>
        <a:p>
          <a:endParaRPr lang="fr-FR"/>
        </a:p>
      </dgm:t>
    </dgm:pt>
    <dgm:pt modelId="{B76CAC0D-3C8C-45D3-921E-F534E0EF800D}" type="sibTrans" cxnId="{6233290C-E237-43DC-BB22-20ADCBA11423}">
      <dgm:prSet custT="1"/>
      <dgm:spPr/>
      <dgm:t>
        <a:bodyPr/>
        <a:lstStyle/>
        <a:p>
          <a:r>
            <a:rPr lang="fr-FR" sz="1300" b="1" dirty="0" smtClean="0"/>
            <a:t>ENSEIGNEMENT HYBRIDE</a:t>
          </a:r>
          <a:endParaRPr lang="fr-FR" sz="1300" b="1" dirty="0"/>
        </a:p>
      </dgm:t>
    </dgm:pt>
    <dgm:pt modelId="{81C45F8B-C737-47BF-9F85-CC6739691BFC}">
      <dgm:prSet phldrT="[Texte]" custT="1"/>
      <dgm:spPr/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Modalités pédogiques multiples </a:t>
          </a:r>
          <a:endParaRPr lang="fr-FR" sz="1800" b="1" dirty="0">
            <a:solidFill>
              <a:schemeClr val="tx1"/>
            </a:solidFill>
          </a:endParaRPr>
        </a:p>
      </dgm:t>
    </dgm:pt>
    <dgm:pt modelId="{28FD2F74-0CB3-466F-9025-20634F83CC38}" type="parTrans" cxnId="{028882FC-A160-4868-9B60-DA84CE16ED58}">
      <dgm:prSet/>
      <dgm:spPr/>
      <dgm:t>
        <a:bodyPr/>
        <a:lstStyle/>
        <a:p>
          <a:endParaRPr lang="fr-FR"/>
        </a:p>
      </dgm:t>
    </dgm:pt>
    <dgm:pt modelId="{79DEFA6C-C756-40FC-A182-1CBBFF5DC821}" type="sibTrans" cxnId="{028882FC-A160-4868-9B60-DA84CE16ED58}">
      <dgm:prSet/>
      <dgm:spPr/>
      <dgm:t>
        <a:bodyPr/>
        <a:lstStyle/>
        <a:p>
          <a:endParaRPr lang="fr-FR"/>
        </a:p>
      </dgm:t>
    </dgm:pt>
    <dgm:pt modelId="{1076A484-16A1-4470-8CD7-40B8DB7AF2E4}" type="pres">
      <dgm:prSet presAssocID="{42D68F8F-A834-452A-BE9B-083EFCFA4F8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20AC222-7397-4216-9037-87AB34905D73}" type="pres">
      <dgm:prSet presAssocID="{C7401B79-C1B5-43F2-B402-E04091FBF328}" presName="composite" presStyleCnt="0"/>
      <dgm:spPr/>
    </dgm:pt>
    <dgm:pt modelId="{47374E98-853A-4B13-822D-05E185C18596}" type="pres">
      <dgm:prSet presAssocID="{C7401B79-C1B5-43F2-B402-E04091FBF328}" presName="Parent1" presStyleLbl="node1" presStyleIdx="0" presStyleCnt="6" custScaleX="106294" custScaleY="1019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9C5072-3E32-455F-AA70-3B0BE261D0BA}" type="pres">
      <dgm:prSet presAssocID="{C7401B79-C1B5-43F2-B402-E04091FBF328}" presName="Childtext1" presStyleLbl="revTx" presStyleIdx="0" presStyleCnt="3" custScaleX="249877" custLinFactNeighborX="83916" custLinFactNeighborY="1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1E172B-FC20-468A-96E4-8D8F64612392}" type="pres">
      <dgm:prSet presAssocID="{C7401B79-C1B5-43F2-B402-E04091FBF328}" presName="BalanceSpacing" presStyleCnt="0"/>
      <dgm:spPr/>
    </dgm:pt>
    <dgm:pt modelId="{D8376BDC-8A12-4E3F-9C45-F28D0CC9BC4B}" type="pres">
      <dgm:prSet presAssocID="{C7401B79-C1B5-43F2-B402-E04091FBF328}" presName="BalanceSpacing1" presStyleCnt="0"/>
      <dgm:spPr/>
    </dgm:pt>
    <dgm:pt modelId="{118DAD81-B3A3-4757-9B80-A7098B335FA9}" type="pres">
      <dgm:prSet presAssocID="{940CBB08-62FD-4181-87DE-A20D3CCA7501}" presName="Accent1Text" presStyleLbl="node1" presStyleIdx="1" presStyleCnt="6"/>
      <dgm:spPr/>
      <dgm:t>
        <a:bodyPr/>
        <a:lstStyle/>
        <a:p>
          <a:endParaRPr lang="fr-FR"/>
        </a:p>
      </dgm:t>
    </dgm:pt>
    <dgm:pt modelId="{8B900580-1032-463C-9FD8-0F61120B9662}" type="pres">
      <dgm:prSet presAssocID="{940CBB08-62FD-4181-87DE-A20D3CCA7501}" presName="spaceBetweenRectangles" presStyleCnt="0"/>
      <dgm:spPr/>
    </dgm:pt>
    <dgm:pt modelId="{B5EF7E00-0FE2-4CE3-AB0E-5C2B2B792D39}" type="pres">
      <dgm:prSet presAssocID="{D45F9C4E-2ABD-43AF-AB2E-2766CBE69017}" presName="composite" presStyleCnt="0"/>
      <dgm:spPr/>
    </dgm:pt>
    <dgm:pt modelId="{624EABB5-E7E2-4D47-960E-548BF425992F}" type="pres">
      <dgm:prSet presAssocID="{D45F9C4E-2ABD-43AF-AB2E-2766CBE69017}" presName="Parent1" presStyleLbl="node1" presStyleIdx="2" presStyleCnt="6" custScaleX="114614" custScaleY="106297" custLinFactNeighborX="7315" custLinFactNeighborY="8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1F458A-0B88-4F5D-93DA-CBC0134C30A0}" type="pres">
      <dgm:prSet presAssocID="{D45F9C4E-2ABD-43AF-AB2E-2766CBE69017}" presName="Childtext1" presStyleLbl="revTx" presStyleIdx="1" presStyleCnt="3" custScaleX="230590" custLinFactX="-3092" custLinFactNeighborX="-100000" custLinFactNeighborY="-6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6AE38B-0C14-45A5-A0E7-80431762A039}" type="pres">
      <dgm:prSet presAssocID="{D45F9C4E-2ABD-43AF-AB2E-2766CBE69017}" presName="BalanceSpacing" presStyleCnt="0"/>
      <dgm:spPr/>
    </dgm:pt>
    <dgm:pt modelId="{37A6ACB3-7F16-4C3C-9FA2-DFDCD86006AF}" type="pres">
      <dgm:prSet presAssocID="{D45F9C4E-2ABD-43AF-AB2E-2766CBE69017}" presName="BalanceSpacing1" presStyleCnt="0"/>
      <dgm:spPr/>
    </dgm:pt>
    <dgm:pt modelId="{03210B19-E8D6-457C-8C5F-71AC129B01D6}" type="pres">
      <dgm:prSet presAssocID="{873BE198-D51A-4EBA-B792-EABE994AA567}" presName="Accent1Text" presStyleLbl="node1" presStyleIdx="3" presStyleCnt="6" custScaleX="113242" custScaleY="107231" custLinFactNeighborX="17832" custLinFactNeighborY="662"/>
      <dgm:spPr/>
      <dgm:t>
        <a:bodyPr/>
        <a:lstStyle/>
        <a:p>
          <a:endParaRPr lang="fr-FR"/>
        </a:p>
      </dgm:t>
    </dgm:pt>
    <dgm:pt modelId="{E75AEB7A-9268-4D28-8A20-795AEF2BDF6B}" type="pres">
      <dgm:prSet presAssocID="{873BE198-D51A-4EBA-B792-EABE994AA567}" presName="spaceBetweenRectangles" presStyleCnt="0"/>
      <dgm:spPr/>
    </dgm:pt>
    <dgm:pt modelId="{CF026D55-478A-42D8-AC79-40E5120FFB37}" type="pres">
      <dgm:prSet presAssocID="{5F127A41-BA29-446B-B44C-B9292B5F5F7A}" presName="composite" presStyleCnt="0"/>
      <dgm:spPr/>
    </dgm:pt>
    <dgm:pt modelId="{02BEF605-7EFA-4C0D-80C3-31FA394673CD}" type="pres">
      <dgm:prSet presAssocID="{5F127A41-BA29-446B-B44C-B9292B5F5F7A}" presName="Parent1" presStyleLbl="node1" presStyleIdx="4" presStyleCnt="6" custScaleX="105991" custScaleY="103239" custLinFactNeighborX="-119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043BB-C74D-4DA0-BB01-3AAE5FC1F40C}" type="pres">
      <dgm:prSet presAssocID="{5F127A41-BA29-446B-B44C-B9292B5F5F7A}" presName="Childtext1" presStyleLbl="revTx" presStyleIdx="2" presStyleCnt="3" custScaleX="230345" custScaleY="78819" custLinFactNeighborX="72642" custLinFactNeighborY="-8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317175-0D78-4D8B-9A47-88706D4DA69E}" type="pres">
      <dgm:prSet presAssocID="{5F127A41-BA29-446B-B44C-B9292B5F5F7A}" presName="BalanceSpacing" presStyleCnt="0"/>
      <dgm:spPr/>
    </dgm:pt>
    <dgm:pt modelId="{9A25D292-587C-4FA3-A29B-0DAF56D2FBA0}" type="pres">
      <dgm:prSet presAssocID="{5F127A41-BA29-446B-B44C-B9292B5F5F7A}" presName="BalanceSpacing1" presStyleCnt="0"/>
      <dgm:spPr/>
    </dgm:pt>
    <dgm:pt modelId="{3F0AD011-F2D5-4540-AFF8-132495490698}" type="pres">
      <dgm:prSet presAssocID="{B76CAC0D-3C8C-45D3-921E-F534E0EF800D}" presName="Accent1Text" presStyleLbl="node1" presStyleIdx="5" presStyleCnt="6" custScaleX="105640" custLinFactNeighborX="-14435" custLinFactNeighborY="-1081"/>
      <dgm:spPr/>
      <dgm:t>
        <a:bodyPr/>
        <a:lstStyle/>
        <a:p>
          <a:endParaRPr lang="fr-FR"/>
        </a:p>
      </dgm:t>
    </dgm:pt>
  </dgm:ptLst>
  <dgm:cxnLst>
    <dgm:cxn modelId="{5D68B450-7487-41B7-A8F5-51D3E4E4033C}" type="presOf" srcId="{873BE198-D51A-4EBA-B792-EABE994AA567}" destId="{03210B19-E8D6-457C-8C5F-71AC129B01D6}" srcOrd="0" destOrd="0" presId="urn:microsoft.com/office/officeart/2008/layout/AlternatingHexagons"/>
    <dgm:cxn modelId="{B563FED2-2961-4ACE-91CB-1CBFC82DDC03}" type="presOf" srcId="{B76CAC0D-3C8C-45D3-921E-F534E0EF800D}" destId="{3F0AD011-F2D5-4540-AFF8-132495490698}" srcOrd="0" destOrd="0" presId="urn:microsoft.com/office/officeart/2008/layout/AlternatingHexagons"/>
    <dgm:cxn modelId="{2CD1DE71-FFA9-40BB-BD09-C2FA64DAF7B0}" type="presOf" srcId="{E9CDFEC3-85CE-4106-B0A6-63223B1DD67C}" destId="{D31F458A-0B88-4F5D-93DA-CBC0134C30A0}" srcOrd="0" destOrd="0" presId="urn:microsoft.com/office/officeart/2008/layout/AlternatingHexagons"/>
    <dgm:cxn modelId="{AA68F736-E287-4B79-9F92-7D97C1C6CCA9}" type="presOf" srcId="{4C8073BC-A310-49B4-980C-7AD65B461153}" destId="{F39C5072-3E32-455F-AA70-3B0BE261D0BA}" srcOrd="0" destOrd="0" presId="urn:microsoft.com/office/officeart/2008/layout/AlternatingHexagons"/>
    <dgm:cxn modelId="{4B1FF1EF-6803-4284-BF54-FB295AF90F77}" srcId="{D45F9C4E-2ABD-43AF-AB2E-2766CBE69017}" destId="{E9CDFEC3-85CE-4106-B0A6-63223B1DD67C}" srcOrd="0" destOrd="0" parTransId="{C010676E-34E8-4C8E-8C8D-E19736F5191D}" sibTransId="{C721F3FB-3747-4296-A24A-83A04F383EDE}"/>
    <dgm:cxn modelId="{5159B48F-5D50-4B4D-8613-320F18DF082E}" srcId="{42D68F8F-A834-452A-BE9B-083EFCFA4F89}" destId="{C7401B79-C1B5-43F2-B402-E04091FBF328}" srcOrd="0" destOrd="0" parTransId="{F02E44B2-BA46-418E-B727-3C60DBB8227C}" sibTransId="{940CBB08-62FD-4181-87DE-A20D3CCA7501}"/>
    <dgm:cxn modelId="{A66E3437-96F5-4F24-8978-AC09001B765B}" srcId="{C7401B79-C1B5-43F2-B402-E04091FBF328}" destId="{4C8073BC-A310-49B4-980C-7AD65B461153}" srcOrd="0" destOrd="0" parTransId="{CD4B44EA-2647-4B65-8651-027E87D68A86}" sibTransId="{C8303691-E788-4904-B059-D62EF81E8FC5}"/>
    <dgm:cxn modelId="{087159A6-DFD4-4788-A098-672A5D01CE33}" type="presOf" srcId="{C7401B79-C1B5-43F2-B402-E04091FBF328}" destId="{47374E98-853A-4B13-822D-05E185C18596}" srcOrd="0" destOrd="0" presId="urn:microsoft.com/office/officeart/2008/layout/AlternatingHexagons"/>
    <dgm:cxn modelId="{028882FC-A160-4868-9B60-DA84CE16ED58}" srcId="{5F127A41-BA29-446B-B44C-B9292B5F5F7A}" destId="{81C45F8B-C737-47BF-9F85-CC6739691BFC}" srcOrd="0" destOrd="0" parTransId="{28FD2F74-0CB3-466F-9025-20634F83CC38}" sibTransId="{79DEFA6C-C756-40FC-A182-1CBBFF5DC821}"/>
    <dgm:cxn modelId="{D4B771DB-1BBA-44E7-85EF-90D370138E73}" type="presOf" srcId="{D45F9C4E-2ABD-43AF-AB2E-2766CBE69017}" destId="{624EABB5-E7E2-4D47-960E-548BF425992F}" srcOrd="0" destOrd="0" presId="urn:microsoft.com/office/officeart/2008/layout/AlternatingHexagons"/>
    <dgm:cxn modelId="{6233290C-E237-43DC-BB22-20ADCBA11423}" srcId="{42D68F8F-A834-452A-BE9B-083EFCFA4F89}" destId="{5F127A41-BA29-446B-B44C-B9292B5F5F7A}" srcOrd="2" destOrd="0" parTransId="{A90CC474-7F04-4E40-AC12-903E51BB6100}" sibTransId="{B76CAC0D-3C8C-45D3-921E-F534E0EF800D}"/>
    <dgm:cxn modelId="{296BF06A-DD76-4B77-982B-897D50A7DA1F}" type="presOf" srcId="{42D68F8F-A834-452A-BE9B-083EFCFA4F89}" destId="{1076A484-16A1-4470-8CD7-40B8DB7AF2E4}" srcOrd="0" destOrd="0" presId="urn:microsoft.com/office/officeart/2008/layout/AlternatingHexagons"/>
    <dgm:cxn modelId="{59713E16-A255-44CF-B566-3319CA865920}" srcId="{42D68F8F-A834-452A-BE9B-083EFCFA4F89}" destId="{D45F9C4E-2ABD-43AF-AB2E-2766CBE69017}" srcOrd="1" destOrd="0" parTransId="{7FEE6EC8-ACD4-49B5-BF3A-8D3CB63D77E7}" sibTransId="{873BE198-D51A-4EBA-B792-EABE994AA567}"/>
    <dgm:cxn modelId="{23677EF1-C1C1-4294-BC2B-FEE608274F8F}" type="presOf" srcId="{940CBB08-62FD-4181-87DE-A20D3CCA7501}" destId="{118DAD81-B3A3-4757-9B80-A7098B335FA9}" srcOrd="0" destOrd="0" presId="urn:microsoft.com/office/officeart/2008/layout/AlternatingHexagons"/>
    <dgm:cxn modelId="{CF9E2CEC-527F-4D1F-898C-8A1A91220447}" type="presOf" srcId="{81C45F8B-C737-47BF-9F85-CC6739691BFC}" destId="{948043BB-C74D-4DA0-BB01-3AAE5FC1F40C}" srcOrd="0" destOrd="0" presId="urn:microsoft.com/office/officeart/2008/layout/AlternatingHexagons"/>
    <dgm:cxn modelId="{79E42041-3BCC-4209-8DE0-F24414434AF7}" type="presOf" srcId="{5F127A41-BA29-446B-B44C-B9292B5F5F7A}" destId="{02BEF605-7EFA-4C0D-80C3-31FA394673CD}" srcOrd="0" destOrd="0" presId="urn:microsoft.com/office/officeart/2008/layout/AlternatingHexagons"/>
    <dgm:cxn modelId="{538ABA3B-8FD6-4C9E-9B64-E78DEA85FE8F}" type="presParOf" srcId="{1076A484-16A1-4470-8CD7-40B8DB7AF2E4}" destId="{920AC222-7397-4216-9037-87AB34905D73}" srcOrd="0" destOrd="0" presId="urn:microsoft.com/office/officeart/2008/layout/AlternatingHexagons"/>
    <dgm:cxn modelId="{FCDFBE2A-437A-4A00-A82D-D3A17F44B642}" type="presParOf" srcId="{920AC222-7397-4216-9037-87AB34905D73}" destId="{47374E98-853A-4B13-822D-05E185C18596}" srcOrd="0" destOrd="0" presId="urn:microsoft.com/office/officeart/2008/layout/AlternatingHexagons"/>
    <dgm:cxn modelId="{F72E07F5-075D-4DCA-ADF5-6A905CFAFA81}" type="presParOf" srcId="{920AC222-7397-4216-9037-87AB34905D73}" destId="{F39C5072-3E32-455F-AA70-3B0BE261D0BA}" srcOrd="1" destOrd="0" presId="urn:microsoft.com/office/officeart/2008/layout/AlternatingHexagons"/>
    <dgm:cxn modelId="{451A6787-E1A3-4F76-A075-54576D1B1127}" type="presParOf" srcId="{920AC222-7397-4216-9037-87AB34905D73}" destId="{771E172B-FC20-468A-96E4-8D8F64612392}" srcOrd="2" destOrd="0" presId="urn:microsoft.com/office/officeart/2008/layout/AlternatingHexagons"/>
    <dgm:cxn modelId="{BBBE55B5-9316-475A-B8ED-AEE0BA11EE04}" type="presParOf" srcId="{920AC222-7397-4216-9037-87AB34905D73}" destId="{D8376BDC-8A12-4E3F-9C45-F28D0CC9BC4B}" srcOrd="3" destOrd="0" presId="urn:microsoft.com/office/officeart/2008/layout/AlternatingHexagons"/>
    <dgm:cxn modelId="{8E51AC7A-527A-4460-902B-D3FB34828352}" type="presParOf" srcId="{920AC222-7397-4216-9037-87AB34905D73}" destId="{118DAD81-B3A3-4757-9B80-A7098B335FA9}" srcOrd="4" destOrd="0" presId="urn:microsoft.com/office/officeart/2008/layout/AlternatingHexagons"/>
    <dgm:cxn modelId="{154B5665-72B9-4992-B57F-2F1418E23928}" type="presParOf" srcId="{1076A484-16A1-4470-8CD7-40B8DB7AF2E4}" destId="{8B900580-1032-463C-9FD8-0F61120B9662}" srcOrd="1" destOrd="0" presId="urn:microsoft.com/office/officeart/2008/layout/AlternatingHexagons"/>
    <dgm:cxn modelId="{EF33E59C-577B-4FEC-B3EA-CCC063EBEE9C}" type="presParOf" srcId="{1076A484-16A1-4470-8CD7-40B8DB7AF2E4}" destId="{B5EF7E00-0FE2-4CE3-AB0E-5C2B2B792D39}" srcOrd="2" destOrd="0" presId="urn:microsoft.com/office/officeart/2008/layout/AlternatingHexagons"/>
    <dgm:cxn modelId="{6D9FD81B-149F-493B-B5C5-90B92CEA7B86}" type="presParOf" srcId="{B5EF7E00-0FE2-4CE3-AB0E-5C2B2B792D39}" destId="{624EABB5-E7E2-4D47-960E-548BF425992F}" srcOrd="0" destOrd="0" presId="urn:microsoft.com/office/officeart/2008/layout/AlternatingHexagons"/>
    <dgm:cxn modelId="{FDED77CD-53B4-4457-95A2-0DE7B2972D36}" type="presParOf" srcId="{B5EF7E00-0FE2-4CE3-AB0E-5C2B2B792D39}" destId="{D31F458A-0B88-4F5D-93DA-CBC0134C30A0}" srcOrd="1" destOrd="0" presId="urn:microsoft.com/office/officeart/2008/layout/AlternatingHexagons"/>
    <dgm:cxn modelId="{73269695-BFF6-4896-AC28-386FB39AD7A9}" type="presParOf" srcId="{B5EF7E00-0FE2-4CE3-AB0E-5C2B2B792D39}" destId="{F26AE38B-0C14-45A5-A0E7-80431762A039}" srcOrd="2" destOrd="0" presId="urn:microsoft.com/office/officeart/2008/layout/AlternatingHexagons"/>
    <dgm:cxn modelId="{253DF5C0-3BE8-400C-95E3-A9B1A60D9C81}" type="presParOf" srcId="{B5EF7E00-0FE2-4CE3-AB0E-5C2B2B792D39}" destId="{37A6ACB3-7F16-4C3C-9FA2-DFDCD86006AF}" srcOrd="3" destOrd="0" presId="urn:microsoft.com/office/officeart/2008/layout/AlternatingHexagons"/>
    <dgm:cxn modelId="{51E54406-C49A-4996-8FDF-FAEFA889DD79}" type="presParOf" srcId="{B5EF7E00-0FE2-4CE3-AB0E-5C2B2B792D39}" destId="{03210B19-E8D6-457C-8C5F-71AC129B01D6}" srcOrd="4" destOrd="0" presId="urn:microsoft.com/office/officeart/2008/layout/AlternatingHexagons"/>
    <dgm:cxn modelId="{6FE4C264-6497-4F5C-8CF1-603CE482F4FF}" type="presParOf" srcId="{1076A484-16A1-4470-8CD7-40B8DB7AF2E4}" destId="{E75AEB7A-9268-4D28-8A20-795AEF2BDF6B}" srcOrd="3" destOrd="0" presId="urn:microsoft.com/office/officeart/2008/layout/AlternatingHexagons"/>
    <dgm:cxn modelId="{99F49318-8DF5-46B3-B38F-06C3138EEC11}" type="presParOf" srcId="{1076A484-16A1-4470-8CD7-40B8DB7AF2E4}" destId="{CF026D55-478A-42D8-AC79-40E5120FFB37}" srcOrd="4" destOrd="0" presId="urn:microsoft.com/office/officeart/2008/layout/AlternatingHexagons"/>
    <dgm:cxn modelId="{C6A96B4B-B8E1-4C0B-9CCE-2F3CE402D11B}" type="presParOf" srcId="{CF026D55-478A-42D8-AC79-40E5120FFB37}" destId="{02BEF605-7EFA-4C0D-80C3-31FA394673CD}" srcOrd="0" destOrd="0" presId="urn:microsoft.com/office/officeart/2008/layout/AlternatingHexagons"/>
    <dgm:cxn modelId="{A6150B95-BA0F-426A-9508-23E2546C23D2}" type="presParOf" srcId="{CF026D55-478A-42D8-AC79-40E5120FFB37}" destId="{948043BB-C74D-4DA0-BB01-3AAE5FC1F40C}" srcOrd="1" destOrd="0" presId="urn:microsoft.com/office/officeart/2008/layout/AlternatingHexagons"/>
    <dgm:cxn modelId="{8424A15C-A62C-442F-991C-1AA20BD7C8A3}" type="presParOf" srcId="{CF026D55-478A-42D8-AC79-40E5120FFB37}" destId="{C2317175-0D78-4D8B-9A47-88706D4DA69E}" srcOrd="2" destOrd="0" presId="urn:microsoft.com/office/officeart/2008/layout/AlternatingHexagons"/>
    <dgm:cxn modelId="{048DA1DF-0D8E-4539-A638-3EA4A1A35089}" type="presParOf" srcId="{CF026D55-478A-42D8-AC79-40E5120FFB37}" destId="{9A25D292-587C-4FA3-A29B-0DAF56D2FBA0}" srcOrd="3" destOrd="0" presId="urn:microsoft.com/office/officeart/2008/layout/AlternatingHexagons"/>
    <dgm:cxn modelId="{A0EDCEFC-B536-4E42-B25F-D4EBB66E1601}" type="presParOf" srcId="{CF026D55-478A-42D8-AC79-40E5120FFB37}" destId="{3F0AD011-F2D5-4540-AFF8-13249549069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5FA1FB-A551-4A52-A588-44580C439DC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D4A5E3-1A3D-4015-86DE-9B70B4EC7036}">
      <dgm:prSet phldrT="[Texte]" custT="1"/>
      <dgm:spPr/>
      <dgm:t>
        <a:bodyPr/>
        <a:lstStyle/>
        <a:p>
          <a:pPr algn="ctr"/>
          <a:r>
            <a:rPr lang="fr-FR" sz="1800" b="1" dirty="0" smtClean="0"/>
            <a:t>4 Typologies</a:t>
          </a:r>
          <a:endParaRPr lang="fr-FR" sz="1800" b="1" dirty="0"/>
        </a:p>
      </dgm:t>
    </dgm:pt>
    <dgm:pt modelId="{E7BE111B-287C-43BF-80CB-FCFC8654C0A8}" type="parTrans" cxnId="{4B9352F0-731B-4E16-BE96-A7D6201563F5}">
      <dgm:prSet/>
      <dgm:spPr/>
      <dgm:t>
        <a:bodyPr/>
        <a:lstStyle/>
        <a:p>
          <a:pPr algn="ctr"/>
          <a:endParaRPr lang="fr-FR" b="1"/>
        </a:p>
      </dgm:t>
    </dgm:pt>
    <dgm:pt modelId="{EB19ECAA-94ED-4FD2-89EE-7BD7FB2ECD64}" type="sibTrans" cxnId="{4B9352F0-731B-4E16-BE96-A7D6201563F5}">
      <dgm:prSet/>
      <dgm:spPr/>
      <dgm:t>
        <a:bodyPr/>
        <a:lstStyle/>
        <a:p>
          <a:pPr algn="ctr"/>
          <a:endParaRPr lang="fr-FR" b="1"/>
        </a:p>
      </dgm:t>
    </dgm:pt>
    <dgm:pt modelId="{B350CAED-D9E5-4783-8A90-EFE848370A25}">
      <dgm:prSet phldrT="[Texte]" custT="1"/>
      <dgm:spPr/>
      <dgm:t>
        <a:bodyPr/>
        <a:lstStyle/>
        <a:p>
          <a:pPr algn="ctr"/>
          <a:r>
            <a:rPr lang="fr-FR" sz="2000" b="1" dirty="0" smtClean="0"/>
            <a:t>SCD</a:t>
          </a:r>
          <a:endParaRPr lang="fr-FR" sz="2000" b="1" dirty="0"/>
        </a:p>
      </dgm:t>
    </dgm:pt>
    <dgm:pt modelId="{6243F9B0-C75C-4197-8C27-E136740F2DF4}" type="parTrans" cxnId="{67FBDA3B-D03D-4E00-B7BE-A9BFC1331B08}">
      <dgm:prSet/>
      <dgm:spPr/>
      <dgm:t>
        <a:bodyPr/>
        <a:lstStyle/>
        <a:p>
          <a:pPr algn="ctr"/>
          <a:endParaRPr lang="fr-FR" b="1"/>
        </a:p>
      </dgm:t>
    </dgm:pt>
    <dgm:pt modelId="{EAF29C1D-4780-4F66-B62F-CF40441FF883}" type="sibTrans" cxnId="{67FBDA3B-D03D-4E00-B7BE-A9BFC1331B08}">
      <dgm:prSet/>
      <dgm:spPr/>
      <dgm:t>
        <a:bodyPr/>
        <a:lstStyle/>
        <a:p>
          <a:pPr algn="ctr"/>
          <a:endParaRPr lang="fr-FR" b="1"/>
        </a:p>
      </dgm:t>
    </dgm:pt>
    <dgm:pt modelId="{1A59DC7C-8778-446C-956B-ABCFB9E708E0}">
      <dgm:prSet phldrT="[Texte]" custT="1"/>
      <dgm:spPr/>
      <dgm:t>
        <a:bodyPr/>
        <a:lstStyle/>
        <a:p>
          <a:pPr algn="ctr"/>
          <a:r>
            <a:rPr lang="fr-FR" sz="2000" b="1" dirty="0" smtClean="0"/>
            <a:t>SM PSY</a:t>
          </a:r>
          <a:endParaRPr lang="fr-FR" sz="2000" b="1" dirty="0"/>
        </a:p>
      </dgm:t>
    </dgm:pt>
    <dgm:pt modelId="{5386FFF8-6F7E-44A2-8EEC-5AF9EB010064}" type="parTrans" cxnId="{A0B6E93A-47BC-412C-86B9-D14AC071510C}">
      <dgm:prSet/>
      <dgm:spPr/>
      <dgm:t>
        <a:bodyPr/>
        <a:lstStyle/>
        <a:p>
          <a:pPr algn="ctr"/>
          <a:endParaRPr lang="fr-FR" b="1"/>
        </a:p>
      </dgm:t>
    </dgm:pt>
    <dgm:pt modelId="{30420644-8415-44CE-8178-36FD63E86DB9}" type="sibTrans" cxnId="{A0B6E93A-47BC-412C-86B9-D14AC071510C}">
      <dgm:prSet/>
      <dgm:spPr/>
      <dgm:t>
        <a:bodyPr/>
        <a:lstStyle/>
        <a:p>
          <a:pPr algn="ctr"/>
          <a:endParaRPr lang="fr-FR" b="1"/>
        </a:p>
      </dgm:t>
    </dgm:pt>
    <dgm:pt modelId="{B51CA171-601B-49A2-96BD-388B7627B4F1}">
      <dgm:prSet phldrT="[Texte]" custT="1"/>
      <dgm:spPr/>
      <dgm:t>
        <a:bodyPr/>
        <a:lstStyle/>
        <a:p>
          <a:pPr algn="ctr"/>
          <a:r>
            <a:rPr lang="fr-FR" sz="2000" b="1" dirty="0" smtClean="0"/>
            <a:t>SLD SSR</a:t>
          </a:r>
          <a:endParaRPr lang="fr-FR" sz="2000" b="1" dirty="0"/>
        </a:p>
      </dgm:t>
    </dgm:pt>
    <dgm:pt modelId="{8CF339C8-0075-4CE6-A315-C5A1B7877AD9}" type="parTrans" cxnId="{69B349A3-7428-4D67-85FC-FFDCB31C825E}">
      <dgm:prSet/>
      <dgm:spPr/>
      <dgm:t>
        <a:bodyPr/>
        <a:lstStyle/>
        <a:p>
          <a:pPr algn="ctr"/>
          <a:endParaRPr lang="fr-FR" b="1"/>
        </a:p>
      </dgm:t>
    </dgm:pt>
    <dgm:pt modelId="{2AD3774A-5926-4A70-8484-C61D0491424D}" type="sibTrans" cxnId="{69B349A3-7428-4D67-85FC-FFDCB31C825E}">
      <dgm:prSet/>
      <dgm:spPr/>
      <dgm:t>
        <a:bodyPr/>
        <a:lstStyle/>
        <a:p>
          <a:pPr algn="ctr"/>
          <a:endParaRPr lang="fr-FR" b="1"/>
        </a:p>
      </dgm:t>
    </dgm:pt>
    <dgm:pt modelId="{99F00656-76FC-42EC-8F53-6CF0B22219E9}">
      <dgm:prSet phldrT="[Texte]" custT="1"/>
      <dgm:spPr/>
      <dgm:t>
        <a:bodyPr/>
        <a:lstStyle/>
        <a:p>
          <a:pPr algn="ctr"/>
          <a:r>
            <a:rPr lang="fr-FR" sz="2000" b="1" dirty="0" smtClean="0"/>
            <a:t>LDV</a:t>
          </a:r>
          <a:endParaRPr lang="fr-FR" sz="2000" b="1" dirty="0"/>
        </a:p>
      </dgm:t>
    </dgm:pt>
    <dgm:pt modelId="{504705CC-7C03-46FA-B961-D11167D624B1}" type="parTrans" cxnId="{FE55D4E6-1BF5-4D0B-8FBA-273A9AE843CB}">
      <dgm:prSet/>
      <dgm:spPr/>
      <dgm:t>
        <a:bodyPr/>
        <a:lstStyle/>
        <a:p>
          <a:pPr algn="ctr"/>
          <a:endParaRPr lang="fr-FR" b="1"/>
        </a:p>
      </dgm:t>
    </dgm:pt>
    <dgm:pt modelId="{5C93C6CE-25F5-4A4A-B422-1529695240FF}" type="sibTrans" cxnId="{FE55D4E6-1BF5-4D0B-8FBA-273A9AE843CB}">
      <dgm:prSet/>
      <dgm:spPr/>
      <dgm:t>
        <a:bodyPr/>
        <a:lstStyle/>
        <a:p>
          <a:pPr algn="ctr"/>
          <a:endParaRPr lang="fr-FR" b="1"/>
        </a:p>
      </dgm:t>
    </dgm:pt>
    <dgm:pt modelId="{C0D0F9A4-4C79-4392-B953-21D64D8DA728}" type="pres">
      <dgm:prSet presAssocID="{435FA1FB-A551-4A52-A588-44580C439D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49CAB06-9A33-4769-9093-32C52744B958}" type="pres">
      <dgm:prSet presAssocID="{AAD4A5E3-1A3D-4015-86DE-9B70B4EC7036}" presName="centerShape" presStyleLbl="node0" presStyleIdx="0" presStyleCnt="1" custScaleX="122855" custScaleY="100455"/>
      <dgm:spPr/>
      <dgm:t>
        <a:bodyPr/>
        <a:lstStyle/>
        <a:p>
          <a:endParaRPr lang="fr-FR"/>
        </a:p>
      </dgm:t>
    </dgm:pt>
    <dgm:pt modelId="{226247D3-7A1F-460C-A7F8-63C5616B8AFF}" type="pres">
      <dgm:prSet presAssocID="{B350CAED-D9E5-4783-8A90-EFE848370A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E729E4-4008-4766-BA7C-BDBB7116B00D}" type="pres">
      <dgm:prSet presAssocID="{B350CAED-D9E5-4783-8A90-EFE848370A25}" presName="dummy" presStyleCnt="0"/>
      <dgm:spPr/>
    </dgm:pt>
    <dgm:pt modelId="{EAD85EB1-B60C-49AF-A780-1C750FFCB044}" type="pres">
      <dgm:prSet presAssocID="{EAF29C1D-4780-4F66-B62F-CF40441FF883}" presName="sibTrans" presStyleLbl="sibTrans2D1" presStyleIdx="0" presStyleCnt="4"/>
      <dgm:spPr/>
      <dgm:t>
        <a:bodyPr/>
        <a:lstStyle/>
        <a:p>
          <a:endParaRPr lang="fr-FR"/>
        </a:p>
      </dgm:t>
    </dgm:pt>
    <dgm:pt modelId="{4B7BB37D-52FA-4BD2-9EA0-E80E651D2452}" type="pres">
      <dgm:prSet presAssocID="{1A59DC7C-8778-446C-956B-ABCFB9E708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0C602E-AC9B-41F6-B964-AD527E67AC9A}" type="pres">
      <dgm:prSet presAssocID="{1A59DC7C-8778-446C-956B-ABCFB9E708E0}" presName="dummy" presStyleCnt="0"/>
      <dgm:spPr/>
    </dgm:pt>
    <dgm:pt modelId="{0CB6A623-72EC-4715-A95E-4510DDF4DC6A}" type="pres">
      <dgm:prSet presAssocID="{30420644-8415-44CE-8178-36FD63E86DB9}" presName="sibTrans" presStyleLbl="sibTrans2D1" presStyleIdx="1" presStyleCnt="4"/>
      <dgm:spPr/>
      <dgm:t>
        <a:bodyPr/>
        <a:lstStyle/>
        <a:p>
          <a:endParaRPr lang="fr-FR"/>
        </a:p>
      </dgm:t>
    </dgm:pt>
    <dgm:pt modelId="{56FF200E-9592-40F7-8836-BB634CABE091}" type="pres">
      <dgm:prSet presAssocID="{B51CA171-601B-49A2-96BD-388B7627B4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3E1021-37C1-4F7C-A50B-DDC786B79321}" type="pres">
      <dgm:prSet presAssocID="{B51CA171-601B-49A2-96BD-388B7627B4F1}" presName="dummy" presStyleCnt="0"/>
      <dgm:spPr/>
    </dgm:pt>
    <dgm:pt modelId="{45FC2250-63B4-4C81-B48B-82532E976990}" type="pres">
      <dgm:prSet presAssocID="{2AD3774A-5926-4A70-8484-C61D0491424D}" presName="sibTrans" presStyleLbl="sibTrans2D1" presStyleIdx="2" presStyleCnt="4"/>
      <dgm:spPr/>
      <dgm:t>
        <a:bodyPr/>
        <a:lstStyle/>
        <a:p>
          <a:endParaRPr lang="fr-FR"/>
        </a:p>
      </dgm:t>
    </dgm:pt>
    <dgm:pt modelId="{38C626F2-B031-4F67-9042-9EFAFAA9F37A}" type="pres">
      <dgm:prSet presAssocID="{99F00656-76FC-42EC-8F53-6CF0B22219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E4D575-FD81-40F5-A2C4-C5432921EB29}" type="pres">
      <dgm:prSet presAssocID="{99F00656-76FC-42EC-8F53-6CF0B22219E9}" presName="dummy" presStyleCnt="0"/>
      <dgm:spPr/>
    </dgm:pt>
    <dgm:pt modelId="{4D41657B-7754-4059-9DB6-43FDD0854F6C}" type="pres">
      <dgm:prSet presAssocID="{5C93C6CE-25F5-4A4A-B422-1529695240FF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D7B2FF0F-1EE6-4893-BB3D-6B59F4D8C15C}" type="presOf" srcId="{30420644-8415-44CE-8178-36FD63E86DB9}" destId="{0CB6A623-72EC-4715-A95E-4510DDF4DC6A}" srcOrd="0" destOrd="0" presId="urn:microsoft.com/office/officeart/2005/8/layout/radial6"/>
    <dgm:cxn modelId="{85B0B57A-DFCE-4579-AB7A-4FFCB1CC9710}" type="presOf" srcId="{B350CAED-D9E5-4783-8A90-EFE848370A25}" destId="{226247D3-7A1F-460C-A7F8-63C5616B8AFF}" srcOrd="0" destOrd="0" presId="urn:microsoft.com/office/officeart/2005/8/layout/radial6"/>
    <dgm:cxn modelId="{FE55D4E6-1BF5-4D0B-8FBA-273A9AE843CB}" srcId="{AAD4A5E3-1A3D-4015-86DE-9B70B4EC7036}" destId="{99F00656-76FC-42EC-8F53-6CF0B22219E9}" srcOrd="3" destOrd="0" parTransId="{504705CC-7C03-46FA-B961-D11167D624B1}" sibTransId="{5C93C6CE-25F5-4A4A-B422-1529695240FF}"/>
    <dgm:cxn modelId="{6E0CCF87-D3C5-4AFA-823F-32858095CDE4}" type="presOf" srcId="{99F00656-76FC-42EC-8F53-6CF0B22219E9}" destId="{38C626F2-B031-4F67-9042-9EFAFAA9F37A}" srcOrd="0" destOrd="0" presId="urn:microsoft.com/office/officeart/2005/8/layout/radial6"/>
    <dgm:cxn modelId="{996B2DD0-A475-4264-8E01-1CB84558FA0B}" type="presOf" srcId="{1A59DC7C-8778-446C-956B-ABCFB9E708E0}" destId="{4B7BB37D-52FA-4BD2-9EA0-E80E651D2452}" srcOrd="0" destOrd="0" presId="urn:microsoft.com/office/officeart/2005/8/layout/radial6"/>
    <dgm:cxn modelId="{2812F63F-AEB3-4014-BEB7-0F5E349CEC73}" type="presOf" srcId="{5C93C6CE-25F5-4A4A-B422-1529695240FF}" destId="{4D41657B-7754-4059-9DB6-43FDD0854F6C}" srcOrd="0" destOrd="0" presId="urn:microsoft.com/office/officeart/2005/8/layout/radial6"/>
    <dgm:cxn modelId="{67FBDA3B-D03D-4E00-B7BE-A9BFC1331B08}" srcId="{AAD4A5E3-1A3D-4015-86DE-9B70B4EC7036}" destId="{B350CAED-D9E5-4783-8A90-EFE848370A25}" srcOrd="0" destOrd="0" parTransId="{6243F9B0-C75C-4197-8C27-E136740F2DF4}" sibTransId="{EAF29C1D-4780-4F66-B62F-CF40441FF883}"/>
    <dgm:cxn modelId="{4B9352F0-731B-4E16-BE96-A7D6201563F5}" srcId="{435FA1FB-A551-4A52-A588-44580C439DC5}" destId="{AAD4A5E3-1A3D-4015-86DE-9B70B4EC7036}" srcOrd="0" destOrd="0" parTransId="{E7BE111B-287C-43BF-80CB-FCFC8654C0A8}" sibTransId="{EB19ECAA-94ED-4FD2-89EE-7BD7FB2ECD64}"/>
    <dgm:cxn modelId="{C22A3F45-EA9A-41D3-81E5-8B4C4C275315}" type="presOf" srcId="{B51CA171-601B-49A2-96BD-388B7627B4F1}" destId="{56FF200E-9592-40F7-8836-BB634CABE091}" srcOrd="0" destOrd="0" presId="urn:microsoft.com/office/officeart/2005/8/layout/radial6"/>
    <dgm:cxn modelId="{69B349A3-7428-4D67-85FC-FFDCB31C825E}" srcId="{AAD4A5E3-1A3D-4015-86DE-9B70B4EC7036}" destId="{B51CA171-601B-49A2-96BD-388B7627B4F1}" srcOrd="2" destOrd="0" parTransId="{8CF339C8-0075-4CE6-A315-C5A1B7877AD9}" sibTransId="{2AD3774A-5926-4A70-8484-C61D0491424D}"/>
    <dgm:cxn modelId="{2EB3A5B3-D6EB-43FD-B2B1-7C47CA00D870}" type="presOf" srcId="{EAF29C1D-4780-4F66-B62F-CF40441FF883}" destId="{EAD85EB1-B60C-49AF-A780-1C750FFCB044}" srcOrd="0" destOrd="0" presId="urn:microsoft.com/office/officeart/2005/8/layout/radial6"/>
    <dgm:cxn modelId="{A0B6E93A-47BC-412C-86B9-D14AC071510C}" srcId="{AAD4A5E3-1A3D-4015-86DE-9B70B4EC7036}" destId="{1A59DC7C-8778-446C-956B-ABCFB9E708E0}" srcOrd="1" destOrd="0" parTransId="{5386FFF8-6F7E-44A2-8EEC-5AF9EB010064}" sibTransId="{30420644-8415-44CE-8178-36FD63E86DB9}"/>
    <dgm:cxn modelId="{FED47F31-1640-4D1C-ADDB-8B57DF72EC5B}" type="presOf" srcId="{435FA1FB-A551-4A52-A588-44580C439DC5}" destId="{C0D0F9A4-4C79-4392-B953-21D64D8DA728}" srcOrd="0" destOrd="0" presId="urn:microsoft.com/office/officeart/2005/8/layout/radial6"/>
    <dgm:cxn modelId="{C56F761C-2C63-4B1D-B9B4-E8A617581FBA}" type="presOf" srcId="{AAD4A5E3-1A3D-4015-86DE-9B70B4EC7036}" destId="{F49CAB06-9A33-4769-9093-32C52744B958}" srcOrd="0" destOrd="0" presId="urn:microsoft.com/office/officeart/2005/8/layout/radial6"/>
    <dgm:cxn modelId="{852DAE15-E7AB-4257-A98A-EBE39A251FD1}" type="presOf" srcId="{2AD3774A-5926-4A70-8484-C61D0491424D}" destId="{45FC2250-63B4-4C81-B48B-82532E976990}" srcOrd="0" destOrd="0" presId="urn:microsoft.com/office/officeart/2005/8/layout/radial6"/>
    <dgm:cxn modelId="{B931E348-F65F-43D4-B040-EC1756F34694}" type="presParOf" srcId="{C0D0F9A4-4C79-4392-B953-21D64D8DA728}" destId="{F49CAB06-9A33-4769-9093-32C52744B958}" srcOrd="0" destOrd="0" presId="urn:microsoft.com/office/officeart/2005/8/layout/radial6"/>
    <dgm:cxn modelId="{6E609592-4D43-4527-898C-4A5A09F63740}" type="presParOf" srcId="{C0D0F9A4-4C79-4392-B953-21D64D8DA728}" destId="{226247D3-7A1F-460C-A7F8-63C5616B8AFF}" srcOrd="1" destOrd="0" presId="urn:microsoft.com/office/officeart/2005/8/layout/radial6"/>
    <dgm:cxn modelId="{676BB3C5-C574-4C4A-ACF1-E34A82357D1C}" type="presParOf" srcId="{C0D0F9A4-4C79-4392-B953-21D64D8DA728}" destId="{BAE729E4-4008-4766-BA7C-BDBB7116B00D}" srcOrd="2" destOrd="0" presId="urn:microsoft.com/office/officeart/2005/8/layout/radial6"/>
    <dgm:cxn modelId="{55167F86-C534-418F-BA6E-BA5826B6A802}" type="presParOf" srcId="{C0D0F9A4-4C79-4392-B953-21D64D8DA728}" destId="{EAD85EB1-B60C-49AF-A780-1C750FFCB044}" srcOrd="3" destOrd="0" presId="urn:microsoft.com/office/officeart/2005/8/layout/radial6"/>
    <dgm:cxn modelId="{B6DF7EB4-5944-41B9-BFA0-CB3EB9837E4B}" type="presParOf" srcId="{C0D0F9A4-4C79-4392-B953-21D64D8DA728}" destId="{4B7BB37D-52FA-4BD2-9EA0-E80E651D2452}" srcOrd="4" destOrd="0" presId="urn:microsoft.com/office/officeart/2005/8/layout/radial6"/>
    <dgm:cxn modelId="{66292DC8-FB49-4E10-89F2-A2DD3AC3DED9}" type="presParOf" srcId="{C0D0F9A4-4C79-4392-B953-21D64D8DA728}" destId="{AA0C602E-AC9B-41F6-B964-AD527E67AC9A}" srcOrd="5" destOrd="0" presId="urn:microsoft.com/office/officeart/2005/8/layout/radial6"/>
    <dgm:cxn modelId="{21C1512D-08F2-4795-8308-F0BFF3CE2777}" type="presParOf" srcId="{C0D0F9A4-4C79-4392-B953-21D64D8DA728}" destId="{0CB6A623-72EC-4715-A95E-4510DDF4DC6A}" srcOrd="6" destOrd="0" presId="urn:microsoft.com/office/officeart/2005/8/layout/radial6"/>
    <dgm:cxn modelId="{4430795E-8960-45B0-929B-6A8342394125}" type="presParOf" srcId="{C0D0F9A4-4C79-4392-B953-21D64D8DA728}" destId="{56FF200E-9592-40F7-8836-BB634CABE091}" srcOrd="7" destOrd="0" presId="urn:microsoft.com/office/officeart/2005/8/layout/radial6"/>
    <dgm:cxn modelId="{556DC988-BE90-4BE0-9C23-3E391871FF5B}" type="presParOf" srcId="{C0D0F9A4-4C79-4392-B953-21D64D8DA728}" destId="{073E1021-37C1-4F7C-A50B-DDC786B79321}" srcOrd="8" destOrd="0" presId="urn:microsoft.com/office/officeart/2005/8/layout/radial6"/>
    <dgm:cxn modelId="{6B9F2E45-18AC-41B5-88F1-C0A53F2D479F}" type="presParOf" srcId="{C0D0F9A4-4C79-4392-B953-21D64D8DA728}" destId="{45FC2250-63B4-4C81-B48B-82532E976990}" srcOrd="9" destOrd="0" presId="urn:microsoft.com/office/officeart/2005/8/layout/radial6"/>
    <dgm:cxn modelId="{A5C4B4C2-7044-4509-ACAB-07A77DF41774}" type="presParOf" srcId="{C0D0F9A4-4C79-4392-B953-21D64D8DA728}" destId="{38C626F2-B031-4F67-9042-9EFAFAA9F37A}" srcOrd="10" destOrd="0" presId="urn:microsoft.com/office/officeart/2005/8/layout/radial6"/>
    <dgm:cxn modelId="{78DDA65A-2D5F-4FF5-BD34-CB4C2BAEC4C4}" type="presParOf" srcId="{C0D0F9A4-4C79-4392-B953-21D64D8DA728}" destId="{E1E4D575-FD81-40F5-A2C4-C5432921EB29}" srcOrd="11" destOrd="0" presId="urn:microsoft.com/office/officeart/2005/8/layout/radial6"/>
    <dgm:cxn modelId="{BDC837E0-FCB8-4644-BAA0-89B7A6672A8D}" type="presParOf" srcId="{C0D0F9A4-4C79-4392-B953-21D64D8DA728}" destId="{4D41657B-7754-4059-9DB6-43FDD0854F6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13EA00-6552-45D8-8A92-23B594554C0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CCFBED54-2CC1-4FAE-B124-A0E74E603D63}">
      <dgm:prSet phldrT="[Texte]"/>
      <dgm:spPr/>
      <dgm:t>
        <a:bodyPr/>
        <a:lstStyle/>
        <a:p>
          <a:r>
            <a:rPr lang="fr-FR" dirty="0" smtClean="0"/>
            <a:t>S1= 5 semaines</a:t>
          </a:r>
        </a:p>
        <a:p>
          <a:r>
            <a:rPr lang="fr-FR" dirty="0" smtClean="0"/>
            <a:t>5 ECTS</a:t>
          </a:r>
        </a:p>
        <a:p>
          <a:r>
            <a:rPr lang="fr-FR" dirty="0" smtClean="0"/>
            <a:t>S2 = 10 semaines</a:t>
          </a:r>
        </a:p>
        <a:p>
          <a:r>
            <a:rPr lang="fr-FR" dirty="0" smtClean="0"/>
            <a:t>10 ECTS</a:t>
          </a:r>
          <a:endParaRPr lang="fr-FR" dirty="0"/>
        </a:p>
      </dgm:t>
    </dgm:pt>
    <dgm:pt modelId="{111F7A3C-CD11-4A0D-8B45-79B9C2BA3321}" type="parTrans" cxnId="{67107A33-332A-4841-9E76-947636A17447}">
      <dgm:prSet/>
      <dgm:spPr/>
      <dgm:t>
        <a:bodyPr/>
        <a:lstStyle/>
        <a:p>
          <a:endParaRPr lang="fr-FR"/>
        </a:p>
      </dgm:t>
    </dgm:pt>
    <dgm:pt modelId="{DCBA5868-DFDA-448F-A442-D827C8EA30A4}" type="sibTrans" cxnId="{67107A33-332A-4841-9E76-947636A17447}">
      <dgm:prSet/>
      <dgm:spPr/>
      <dgm:t>
        <a:bodyPr/>
        <a:lstStyle/>
        <a:p>
          <a:endParaRPr lang="fr-FR"/>
        </a:p>
      </dgm:t>
    </dgm:pt>
    <dgm:pt modelId="{2F0C0496-2704-4CB8-9C19-B8014D695F4A}">
      <dgm:prSet phldrT="[Texte]"/>
      <dgm:spPr/>
      <dgm:t>
        <a:bodyPr/>
        <a:lstStyle/>
        <a:p>
          <a:r>
            <a:rPr lang="fr-FR" dirty="0" smtClean="0"/>
            <a:t>S3 = 10 semaines</a:t>
          </a:r>
        </a:p>
        <a:p>
          <a:r>
            <a:rPr lang="fr-FR" dirty="0" smtClean="0"/>
            <a:t>10 ECTS</a:t>
          </a:r>
        </a:p>
        <a:p>
          <a:r>
            <a:rPr lang="fr-FR" dirty="0" smtClean="0"/>
            <a:t>S4 = 10 semaines </a:t>
          </a:r>
        </a:p>
        <a:p>
          <a:r>
            <a:rPr lang="fr-FR" dirty="0" smtClean="0"/>
            <a:t>10 ECTS</a:t>
          </a:r>
          <a:endParaRPr lang="fr-FR" dirty="0"/>
        </a:p>
      </dgm:t>
    </dgm:pt>
    <dgm:pt modelId="{0E8E2AAD-81B3-4EE9-A7D4-B2F3035B0017}" type="parTrans" cxnId="{BDC62ABF-FBBD-4017-85CD-85BDFFA5F243}">
      <dgm:prSet/>
      <dgm:spPr/>
      <dgm:t>
        <a:bodyPr/>
        <a:lstStyle/>
        <a:p>
          <a:endParaRPr lang="fr-FR"/>
        </a:p>
      </dgm:t>
    </dgm:pt>
    <dgm:pt modelId="{ECFF2608-615D-45FB-A6C3-8293C08409C3}" type="sibTrans" cxnId="{BDC62ABF-FBBD-4017-85CD-85BDFFA5F243}">
      <dgm:prSet/>
      <dgm:spPr/>
      <dgm:t>
        <a:bodyPr/>
        <a:lstStyle/>
        <a:p>
          <a:endParaRPr lang="fr-FR"/>
        </a:p>
      </dgm:t>
    </dgm:pt>
    <dgm:pt modelId="{131F939E-2A31-463C-A69C-B4936BA32451}">
      <dgm:prSet phldrT="[Texte]"/>
      <dgm:spPr/>
      <dgm:t>
        <a:bodyPr/>
        <a:lstStyle/>
        <a:p>
          <a:r>
            <a:rPr lang="fr-FR" dirty="0" smtClean="0"/>
            <a:t>S5 = 10 semaines </a:t>
          </a:r>
        </a:p>
        <a:p>
          <a:r>
            <a:rPr lang="fr-FR" dirty="0" smtClean="0"/>
            <a:t>10 ECTS</a:t>
          </a:r>
        </a:p>
        <a:p>
          <a:r>
            <a:rPr lang="fr-FR" dirty="0" smtClean="0"/>
            <a:t>S6 = 15 semaines</a:t>
          </a:r>
        </a:p>
        <a:p>
          <a:r>
            <a:rPr lang="fr-FR" dirty="0" smtClean="0"/>
            <a:t>15 ECTS</a:t>
          </a:r>
          <a:endParaRPr lang="fr-FR" dirty="0"/>
        </a:p>
      </dgm:t>
    </dgm:pt>
    <dgm:pt modelId="{FC838994-41DA-4BEE-95D1-9BB4A74A441B}" type="parTrans" cxnId="{A36CD413-0D90-44FC-B20C-CFEAB252456A}">
      <dgm:prSet/>
      <dgm:spPr/>
      <dgm:t>
        <a:bodyPr/>
        <a:lstStyle/>
        <a:p>
          <a:endParaRPr lang="fr-FR"/>
        </a:p>
      </dgm:t>
    </dgm:pt>
    <dgm:pt modelId="{6D5F355C-2C62-4DA5-851E-99ABF2861AC1}" type="sibTrans" cxnId="{A36CD413-0D90-44FC-B20C-CFEAB252456A}">
      <dgm:prSet/>
      <dgm:spPr/>
      <dgm:t>
        <a:bodyPr/>
        <a:lstStyle/>
        <a:p>
          <a:endParaRPr lang="fr-FR"/>
        </a:p>
      </dgm:t>
    </dgm:pt>
    <dgm:pt modelId="{703C4E83-96D1-4A63-BD22-08AF069AB398}" type="pres">
      <dgm:prSet presAssocID="{4613EA00-6552-45D8-8A92-23B594554C01}" presName="CompostProcess" presStyleCnt="0">
        <dgm:presLayoutVars>
          <dgm:dir/>
          <dgm:resizeHandles val="exact"/>
        </dgm:presLayoutVars>
      </dgm:prSet>
      <dgm:spPr/>
    </dgm:pt>
    <dgm:pt modelId="{5EB48B3B-B8F8-4C78-82D3-80E0E8AAC99F}" type="pres">
      <dgm:prSet presAssocID="{4613EA00-6552-45D8-8A92-23B594554C01}" presName="arrow" presStyleLbl="bgShp" presStyleIdx="0" presStyleCnt="1" custLinFactNeighborX="-5839" custLinFactNeighborY="-3540"/>
      <dgm:spPr/>
    </dgm:pt>
    <dgm:pt modelId="{8F04C79E-715B-47BA-9BF5-2356A2E38D88}" type="pres">
      <dgm:prSet presAssocID="{4613EA00-6552-45D8-8A92-23B594554C01}" presName="linearProcess" presStyleCnt="0"/>
      <dgm:spPr/>
    </dgm:pt>
    <dgm:pt modelId="{5C205E1C-22BE-4F0F-8C6F-BC978544789E}" type="pres">
      <dgm:prSet presAssocID="{CCFBED54-2CC1-4FAE-B124-A0E74E603D6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BCD8BA-4BC6-4674-8B4B-4BA4659CD1B6}" type="pres">
      <dgm:prSet presAssocID="{DCBA5868-DFDA-448F-A442-D827C8EA30A4}" presName="sibTrans" presStyleCnt="0"/>
      <dgm:spPr/>
    </dgm:pt>
    <dgm:pt modelId="{6BDC6269-6C69-4698-B4D5-4EB22D170189}" type="pres">
      <dgm:prSet presAssocID="{2F0C0496-2704-4CB8-9C19-B8014D695F4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88F62B-330E-4A96-8A6E-DA60F365FB53}" type="pres">
      <dgm:prSet presAssocID="{ECFF2608-615D-45FB-A6C3-8293C08409C3}" presName="sibTrans" presStyleCnt="0"/>
      <dgm:spPr/>
    </dgm:pt>
    <dgm:pt modelId="{2D90E192-C6B0-4BD3-9972-E2B92E17918C}" type="pres">
      <dgm:prSet presAssocID="{131F939E-2A31-463C-A69C-B4936BA3245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DE23097-C14B-48AE-9867-10F3340EBFB3}" type="presOf" srcId="{4613EA00-6552-45D8-8A92-23B594554C01}" destId="{703C4E83-96D1-4A63-BD22-08AF069AB398}" srcOrd="0" destOrd="0" presId="urn:microsoft.com/office/officeart/2005/8/layout/hProcess9"/>
    <dgm:cxn modelId="{1CBD6583-13C8-47C0-924B-0FA16E885DA4}" type="presOf" srcId="{131F939E-2A31-463C-A69C-B4936BA32451}" destId="{2D90E192-C6B0-4BD3-9972-E2B92E17918C}" srcOrd="0" destOrd="0" presId="urn:microsoft.com/office/officeart/2005/8/layout/hProcess9"/>
    <dgm:cxn modelId="{BDC62ABF-FBBD-4017-85CD-85BDFFA5F243}" srcId="{4613EA00-6552-45D8-8A92-23B594554C01}" destId="{2F0C0496-2704-4CB8-9C19-B8014D695F4A}" srcOrd="1" destOrd="0" parTransId="{0E8E2AAD-81B3-4EE9-A7D4-B2F3035B0017}" sibTransId="{ECFF2608-615D-45FB-A6C3-8293C08409C3}"/>
    <dgm:cxn modelId="{67107A33-332A-4841-9E76-947636A17447}" srcId="{4613EA00-6552-45D8-8A92-23B594554C01}" destId="{CCFBED54-2CC1-4FAE-B124-A0E74E603D63}" srcOrd="0" destOrd="0" parTransId="{111F7A3C-CD11-4A0D-8B45-79B9C2BA3321}" sibTransId="{DCBA5868-DFDA-448F-A442-D827C8EA30A4}"/>
    <dgm:cxn modelId="{A36CD413-0D90-44FC-B20C-CFEAB252456A}" srcId="{4613EA00-6552-45D8-8A92-23B594554C01}" destId="{131F939E-2A31-463C-A69C-B4936BA32451}" srcOrd="2" destOrd="0" parTransId="{FC838994-41DA-4BEE-95D1-9BB4A74A441B}" sibTransId="{6D5F355C-2C62-4DA5-851E-99ABF2861AC1}"/>
    <dgm:cxn modelId="{6104AD22-CE54-4E44-BC7A-47CACC25E4B2}" type="presOf" srcId="{CCFBED54-2CC1-4FAE-B124-A0E74E603D63}" destId="{5C205E1C-22BE-4F0F-8C6F-BC978544789E}" srcOrd="0" destOrd="0" presId="urn:microsoft.com/office/officeart/2005/8/layout/hProcess9"/>
    <dgm:cxn modelId="{6756CE24-2CFF-4D05-98B7-76F3A355CF51}" type="presOf" srcId="{2F0C0496-2704-4CB8-9C19-B8014D695F4A}" destId="{6BDC6269-6C69-4698-B4D5-4EB22D170189}" srcOrd="0" destOrd="0" presId="urn:microsoft.com/office/officeart/2005/8/layout/hProcess9"/>
    <dgm:cxn modelId="{CDA16772-15B3-47D7-801B-CA8C90183541}" type="presParOf" srcId="{703C4E83-96D1-4A63-BD22-08AF069AB398}" destId="{5EB48B3B-B8F8-4C78-82D3-80E0E8AAC99F}" srcOrd="0" destOrd="0" presId="urn:microsoft.com/office/officeart/2005/8/layout/hProcess9"/>
    <dgm:cxn modelId="{A5343AD4-EB36-4AF0-A443-A935FB8C5475}" type="presParOf" srcId="{703C4E83-96D1-4A63-BD22-08AF069AB398}" destId="{8F04C79E-715B-47BA-9BF5-2356A2E38D88}" srcOrd="1" destOrd="0" presId="urn:microsoft.com/office/officeart/2005/8/layout/hProcess9"/>
    <dgm:cxn modelId="{D70C23F9-2EB2-43F8-AC44-A4E0AC37A0E3}" type="presParOf" srcId="{8F04C79E-715B-47BA-9BF5-2356A2E38D88}" destId="{5C205E1C-22BE-4F0F-8C6F-BC978544789E}" srcOrd="0" destOrd="0" presId="urn:microsoft.com/office/officeart/2005/8/layout/hProcess9"/>
    <dgm:cxn modelId="{9C0B338B-15A4-441D-B486-4CD59174AE8F}" type="presParOf" srcId="{8F04C79E-715B-47BA-9BF5-2356A2E38D88}" destId="{FCBCD8BA-4BC6-4674-8B4B-4BA4659CD1B6}" srcOrd="1" destOrd="0" presId="urn:microsoft.com/office/officeart/2005/8/layout/hProcess9"/>
    <dgm:cxn modelId="{C60B33A9-5959-4EF3-AAFD-10250BD5AC26}" type="presParOf" srcId="{8F04C79E-715B-47BA-9BF5-2356A2E38D88}" destId="{6BDC6269-6C69-4698-B4D5-4EB22D170189}" srcOrd="2" destOrd="0" presId="urn:microsoft.com/office/officeart/2005/8/layout/hProcess9"/>
    <dgm:cxn modelId="{2422E0BE-32CD-4D66-8664-9C3632D7B854}" type="presParOf" srcId="{8F04C79E-715B-47BA-9BF5-2356A2E38D88}" destId="{6988F62B-330E-4A96-8A6E-DA60F365FB53}" srcOrd="3" destOrd="0" presId="urn:microsoft.com/office/officeart/2005/8/layout/hProcess9"/>
    <dgm:cxn modelId="{3E5BEBF2-DC26-4F99-B893-07256EDE4AF8}" type="presParOf" srcId="{8F04C79E-715B-47BA-9BF5-2356A2E38D88}" destId="{2D90E192-C6B0-4BD3-9972-E2B92E17918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D2E0A-92EF-42D5-BD24-0BE57C1563B3}">
      <dsp:nvSpPr>
        <dsp:cNvPr id="0" name=""/>
        <dsp:cNvSpPr/>
      </dsp:nvSpPr>
      <dsp:spPr>
        <a:xfrm>
          <a:off x="1631098" y="85520"/>
          <a:ext cx="2483340" cy="11231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10 compétences </a:t>
          </a:r>
          <a:endParaRPr lang="fr-FR" sz="3100" kern="1200" dirty="0"/>
        </a:p>
      </dsp:txBody>
      <dsp:txXfrm>
        <a:off x="1631098" y="85520"/>
        <a:ext cx="2483340" cy="1123175"/>
      </dsp:txXfrm>
    </dsp:sp>
    <dsp:sp modelId="{B48E9E77-754A-4CB1-ACF7-BDD58BFE547E}">
      <dsp:nvSpPr>
        <dsp:cNvPr id="0" name=""/>
        <dsp:cNvSpPr/>
      </dsp:nvSpPr>
      <dsp:spPr>
        <a:xfrm>
          <a:off x="435889" y="85520"/>
          <a:ext cx="1111943" cy="11231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000" r="-10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12EF4-1543-43ED-98B8-29ABBCE7AA04}">
      <dsp:nvSpPr>
        <dsp:cNvPr id="0" name=""/>
        <dsp:cNvSpPr/>
      </dsp:nvSpPr>
      <dsp:spPr>
        <a:xfrm>
          <a:off x="469547" y="1309253"/>
          <a:ext cx="2483340" cy="1123175"/>
        </a:xfrm>
        <a:prstGeom prst="rect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6 semestres</a:t>
          </a:r>
          <a:endParaRPr lang="fr-FR" sz="3100" kern="1200" dirty="0"/>
        </a:p>
      </dsp:txBody>
      <dsp:txXfrm>
        <a:off x="469547" y="1309253"/>
        <a:ext cx="2483340" cy="1123175"/>
      </dsp:txXfrm>
    </dsp:sp>
    <dsp:sp modelId="{FD875194-8FE6-4250-92B9-5D7B236EA43E}">
      <dsp:nvSpPr>
        <dsp:cNvPr id="0" name=""/>
        <dsp:cNvSpPr/>
      </dsp:nvSpPr>
      <dsp:spPr>
        <a:xfrm>
          <a:off x="3064082" y="1309253"/>
          <a:ext cx="1111943" cy="11231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E6E39-A024-46C5-8BB1-273853315A24}">
      <dsp:nvSpPr>
        <dsp:cNvPr id="0" name=""/>
        <dsp:cNvSpPr/>
      </dsp:nvSpPr>
      <dsp:spPr>
        <a:xfrm>
          <a:off x="1631098" y="2515105"/>
          <a:ext cx="2483340" cy="1123175"/>
        </a:xfrm>
        <a:prstGeom prst="rect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180 crédits</a:t>
          </a:r>
          <a:endParaRPr lang="fr-FR" sz="3100" kern="1200" dirty="0"/>
        </a:p>
      </dsp:txBody>
      <dsp:txXfrm>
        <a:off x="1631098" y="2515105"/>
        <a:ext cx="2483340" cy="1123175"/>
      </dsp:txXfrm>
    </dsp:sp>
    <dsp:sp modelId="{F1916DBF-AD0B-46D1-9447-B3706090DB63}">
      <dsp:nvSpPr>
        <dsp:cNvPr id="0" name=""/>
        <dsp:cNvSpPr/>
      </dsp:nvSpPr>
      <dsp:spPr>
        <a:xfrm>
          <a:off x="435889" y="2525371"/>
          <a:ext cx="1111943" cy="11231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E06CA-C85B-48A4-98B3-00CC0D32C30D}">
      <dsp:nvSpPr>
        <dsp:cNvPr id="0" name=""/>
        <dsp:cNvSpPr/>
      </dsp:nvSpPr>
      <dsp:spPr>
        <a:xfrm>
          <a:off x="0" y="15656"/>
          <a:ext cx="10527595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Candidats via la plateforme PARCOURSUP </a:t>
          </a:r>
          <a:r>
            <a:rPr lang="fr-FR" sz="2800" kern="1200" dirty="0" smtClean="0"/>
            <a:t>: </a:t>
          </a:r>
          <a:endParaRPr lang="fr-FR" sz="2800" kern="1200" dirty="0"/>
        </a:p>
      </dsp:txBody>
      <dsp:txXfrm>
        <a:off x="32784" y="48440"/>
        <a:ext cx="10462027" cy="606012"/>
      </dsp:txXfrm>
    </dsp:sp>
    <dsp:sp modelId="{2AA2090A-E0A2-482D-BE9E-8B5C47AFC957}">
      <dsp:nvSpPr>
        <dsp:cNvPr id="0" name=""/>
        <dsp:cNvSpPr/>
      </dsp:nvSpPr>
      <dsp:spPr>
        <a:xfrm>
          <a:off x="0" y="687236"/>
          <a:ext cx="10527595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5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 smtClean="0"/>
            <a:t>Tous les candidats titulaires d’un baccalauréat ou équivalence de ce diplôme, et les candidats en terminale en 2021, sous réserve de réussite au Bac</a:t>
          </a:r>
          <a:endParaRPr lang="fr-F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 smtClean="0">
              <a:solidFill>
                <a:srgbClr val="FF0000"/>
              </a:solidFill>
            </a:rPr>
            <a:t>Sélection sur dossier </a:t>
          </a:r>
          <a:endParaRPr lang="fr-FR" sz="2200" kern="1200" dirty="0">
            <a:solidFill>
              <a:srgbClr val="FF000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2200" kern="1200" dirty="0">
            <a:solidFill>
              <a:srgbClr val="FF0000"/>
            </a:solidFill>
          </a:endParaRPr>
        </a:p>
      </dsp:txBody>
      <dsp:txXfrm>
        <a:off x="0" y="687236"/>
        <a:ext cx="10527595" cy="1449000"/>
      </dsp:txXfrm>
    </dsp:sp>
    <dsp:sp modelId="{06355D73-5417-46E1-ACBB-8EF02A54E9E7}">
      <dsp:nvSpPr>
        <dsp:cNvPr id="0" name=""/>
        <dsp:cNvSpPr/>
      </dsp:nvSpPr>
      <dsp:spPr>
        <a:xfrm>
          <a:off x="0" y="2136236"/>
          <a:ext cx="10527595" cy="6715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Candidats relevant de la formation professionnelle continue (FPC) </a:t>
          </a:r>
          <a:r>
            <a:rPr lang="fr-FR" sz="2800" kern="1200" dirty="0" smtClean="0"/>
            <a:t>: </a:t>
          </a:r>
          <a:endParaRPr lang="fr-FR" sz="2800" kern="1200" dirty="0"/>
        </a:p>
      </dsp:txBody>
      <dsp:txXfrm>
        <a:off x="32784" y="2169020"/>
        <a:ext cx="10462027" cy="606012"/>
      </dsp:txXfrm>
    </dsp:sp>
    <dsp:sp modelId="{7A8D230C-C2CE-424C-9FC5-25DA70630625}">
      <dsp:nvSpPr>
        <dsp:cNvPr id="0" name=""/>
        <dsp:cNvSpPr/>
      </dsp:nvSpPr>
      <dsp:spPr>
        <a:xfrm>
          <a:off x="0" y="2807816"/>
          <a:ext cx="1052759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51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 smtClean="0"/>
            <a:t>Tous les candidats AS-AP au titre des études promotionnelles et tous les candidats en reconversion professionnelle, justifiant de 3 ans de cotisation à un régime de protection sociale</a:t>
          </a:r>
          <a:endParaRPr lang="fr-F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200" kern="1200" dirty="0" smtClean="0">
              <a:solidFill>
                <a:srgbClr val="FF0000"/>
              </a:solidFill>
            </a:rPr>
            <a:t>Épreuve de sélection : épreuve écrite et entretien oral devant jury</a:t>
          </a:r>
          <a:endParaRPr lang="fr-FR" sz="2200" kern="1200" dirty="0">
            <a:solidFill>
              <a:srgbClr val="FF0000"/>
            </a:solidFill>
          </a:endParaRPr>
        </a:p>
      </dsp:txBody>
      <dsp:txXfrm>
        <a:off x="0" y="2807816"/>
        <a:ext cx="10527595" cy="13910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C58B6-7E37-4674-A189-163764018BC9}">
      <dsp:nvSpPr>
        <dsp:cNvPr id="0" name=""/>
        <dsp:cNvSpPr/>
      </dsp:nvSpPr>
      <dsp:spPr>
        <a:xfrm>
          <a:off x="5519" y="287376"/>
          <a:ext cx="1649720" cy="224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Formulation de </a:t>
          </a:r>
          <a:r>
            <a:rPr lang="fr-FR" sz="1600" b="1" kern="1200" dirty="0"/>
            <a:t>5 vœux maxi </a:t>
          </a:r>
          <a:r>
            <a:rPr lang="fr-FR" sz="1600" kern="1200" dirty="0"/>
            <a:t>et de sous-vœux</a:t>
          </a:r>
        </a:p>
      </dsp:txBody>
      <dsp:txXfrm>
        <a:off x="53838" y="335695"/>
        <a:ext cx="1553082" cy="2145950"/>
      </dsp:txXfrm>
    </dsp:sp>
    <dsp:sp modelId="{4C5334C6-3F51-47AB-B8B1-1033CE80DE69}">
      <dsp:nvSpPr>
        <dsp:cNvPr id="0" name=""/>
        <dsp:cNvSpPr/>
      </dsp:nvSpPr>
      <dsp:spPr>
        <a:xfrm>
          <a:off x="1820212" y="1204105"/>
          <a:ext cx="349740" cy="409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1820212" y="1285931"/>
        <a:ext cx="244818" cy="245478"/>
      </dsp:txXfrm>
    </dsp:sp>
    <dsp:sp modelId="{C0A3287D-1BCC-4C71-9337-0362B504DDA0}">
      <dsp:nvSpPr>
        <dsp:cNvPr id="0" name=""/>
        <dsp:cNvSpPr/>
      </dsp:nvSpPr>
      <dsp:spPr>
        <a:xfrm>
          <a:off x="2315128" y="287376"/>
          <a:ext cx="1649720" cy="224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93725"/>
                <a:satOff val="21144"/>
                <a:lumOff val="-7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393725"/>
                <a:satOff val="21144"/>
                <a:lumOff val="-7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393725"/>
                <a:satOff val="21144"/>
                <a:lumOff val="-7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Le candidat dépose un </a:t>
          </a:r>
          <a:r>
            <a:rPr lang="fr-FR" sz="1600" b="1" kern="1200" dirty="0"/>
            <a:t>dossier unique pour IFSI Territoire Auvergne </a:t>
          </a:r>
          <a:r>
            <a:rPr lang="fr-FR" sz="1600" kern="1200" dirty="0"/>
            <a:t>(= 1 vœu) </a:t>
          </a:r>
          <a:r>
            <a:rPr lang="fr-FR" sz="1600" b="1" kern="1200" dirty="0"/>
            <a:t>et priorise ses choix d’IFSI </a:t>
          </a:r>
          <a:r>
            <a:rPr lang="fr-FR" sz="1600" kern="1200" dirty="0"/>
            <a:t>(sous-vœux) </a:t>
          </a:r>
        </a:p>
      </dsp:txBody>
      <dsp:txXfrm>
        <a:off x="2363447" y="335695"/>
        <a:ext cx="1553082" cy="2145950"/>
      </dsp:txXfrm>
    </dsp:sp>
    <dsp:sp modelId="{90313204-8CA5-469A-9171-C08F77214F42}">
      <dsp:nvSpPr>
        <dsp:cNvPr id="0" name=""/>
        <dsp:cNvSpPr/>
      </dsp:nvSpPr>
      <dsp:spPr>
        <a:xfrm>
          <a:off x="4129820" y="1204105"/>
          <a:ext cx="349740" cy="409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87450"/>
                <a:satOff val="42288"/>
                <a:lumOff val="-15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4129820" y="1285931"/>
        <a:ext cx="244818" cy="245478"/>
      </dsp:txXfrm>
    </dsp:sp>
    <dsp:sp modelId="{2EA65074-9B06-40DC-A7FD-BB6E27518182}">
      <dsp:nvSpPr>
        <dsp:cNvPr id="0" name=""/>
        <dsp:cNvSpPr/>
      </dsp:nvSpPr>
      <dsp:spPr>
        <a:xfrm>
          <a:off x="4624736" y="287376"/>
          <a:ext cx="1649720" cy="2242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787450"/>
                <a:satOff val="42288"/>
                <a:lumOff val="-15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Lorsqu’une réponse est positive</a:t>
          </a:r>
          <a:r>
            <a:rPr lang="fr-FR" sz="1600" kern="1200" dirty="0" smtClean="0">
              <a:solidFill>
                <a:schemeClr val="bg1"/>
              </a:solidFill>
            </a:rPr>
            <a:t>, </a:t>
          </a:r>
          <a:r>
            <a:rPr lang="fr-FR" sz="1600" b="1" kern="1200" dirty="0" smtClean="0">
              <a:solidFill>
                <a:schemeClr val="bg1"/>
              </a:solidFill>
            </a:rPr>
            <a:t>le candidat a 5 jours pour confirmer son choix 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4673055" y="335695"/>
        <a:ext cx="1553082" cy="2145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7C52C-5FFF-4F4B-93F6-A53F183CD315}">
      <dsp:nvSpPr>
        <dsp:cNvPr id="0" name=""/>
        <dsp:cNvSpPr/>
      </dsp:nvSpPr>
      <dsp:spPr>
        <a:xfrm rot="5400000">
          <a:off x="-171295" y="171606"/>
          <a:ext cx="1141968" cy="79937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Attendu 1</a:t>
          </a:r>
        </a:p>
      </dsp:txBody>
      <dsp:txXfrm rot="-5400000">
        <a:off x="0" y="400000"/>
        <a:ext cx="799378" cy="342590"/>
      </dsp:txXfrm>
    </dsp:sp>
    <dsp:sp modelId="{96FF5769-151B-46BA-BAE8-0DE42039CA18}">
      <dsp:nvSpPr>
        <dsp:cNvPr id="0" name=""/>
        <dsp:cNvSpPr/>
      </dsp:nvSpPr>
      <dsp:spPr>
        <a:xfrm rot="5400000">
          <a:off x="4338588" y="-3538898"/>
          <a:ext cx="742279" cy="782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Intérêt pour les questions sanitaires et sociales</a:t>
          </a:r>
        </a:p>
      </dsp:txBody>
      <dsp:txXfrm rot="-5400000">
        <a:off x="799379" y="36546"/>
        <a:ext cx="7784464" cy="669809"/>
      </dsp:txXfrm>
    </dsp:sp>
    <dsp:sp modelId="{C9CF936A-1983-4AE2-8866-162D5B8C8362}">
      <dsp:nvSpPr>
        <dsp:cNvPr id="0" name=""/>
        <dsp:cNvSpPr/>
      </dsp:nvSpPr>
      <dsp:spPr>
        <a:xfrm rot="5400000">
          <a:off x="-171295" y="1196918"/>
          <a:ext cx="1141968" cy="799378"/>
        </a:xfrm>
        <a:prstGeom prst="chevron">
          <a:avLst/>
        </a:prstGeom>
        <a:gradFill rotWithShape="0">
          <a:gsLst>
            <a:gs pos="0">
              <a:schemeClr val="accent4">
                <a:hueOff val="89968"/>
                <a:satOff val="4345"/>
                <a:lumOff val="2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968"/>
                <a:satOff val="4345"/>
                <a:lumOff val="2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968"/>
                <a:satOff val="4345"/>
                <a:lumOff val="2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9968"/>
              <a:satOff val="4345"/>
              <a:lumOff val="2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Attendu</a:t>
          </a:r>
          <a:r>
            <a:rPr lang="fr-FR" sz="1500" kern="1200" dirty="0"/>
            <a:t> 2 </a:t>
          </a:r>
        </a:p>
      </dsp:txBody>
      <dsp:txXfrm rot="-5400000">
        <a:off x="0" y="1425312"/>
        <a:ext cx="799378" cy="342590"/>
      </dsp:txXfrm>
    </dsp:sp>
    <dsp:sp modelId="{E935BE47-ABCD-4F61-937B-8826C13BCB34}">
      <dsp:nvSpPr>
        <dsp:cNvPr id="0" name=""/>
        <dsp:cNvSpPr/>
      </dsp:nvSpPr>
      <dsp:spPr>
        <a:xfrm rot="5400000">
          <a:off x="4338588" y="-2513587"/>
          <a:ext cx="742279" cy="782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9968"/>
              <a:satOff val="4345"/>
              <a:lumOff val="2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Qualités humaines et capacités relationnelles</a:t>
          </a:r>
        </a:p>
      </dsp:txBody>
      <dsp:txXfrm rot="-5400000">
        <a:off x="799379" y="1061857"/>
        <a:ext cx="7784464" cy="669809"/>
      </dsp:txXfrm>
    </dsp:sp>
    <dsp:sp modelId="{70DB3AF5-BF65-4AEA-A8C4-ACD8C6270C3C}">
      <dsp:nvSpPr>
        <dsp:cNvPr id="0" name=""/>
        <dsp:cNvSpPr/>
      </dsp:nvSpPr>
      <dsp:spPr>
        <a:xfrm rot="5400000">
          <a:off x="-171295" y="2222229"/>
          <a:ext cx="1141968" cy="799378"/>
        </a:xfrm>
        <a:prstGeom prst="chevron">
          <a:avLst/>
        </a:prstGeom>
        <a:gradFill rotWithShape="0">
          <a:gsLst>
            <a:gs pos="0">
              <a:schemeClr val="accent4">
                <a:hueOff val="179936"/>
                <a:satOff val="8690"/>
                <a:lumOff val="49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9936"/>
                <a:satOff val="8690"/>
                <a:lumOff val="49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9936"/>
                <a:satOff val="8690"/>
                <a:lumOff val="49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9936"/>
              <a:satOff val="8690"/>
              <a:lumOff val="49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Attendu 3</a:t>
          </a:r>
        </a:p>
      </dsp:txBody>
      <dsp:txXfrm rot="-5400000">
        <a:off x="0" y="2450623"/>
        <a:ext cx="799378" cy="342590"/>
      </dsp:txXfrm>
    </dsp:sp>
    <dsp:sp modelId="{A528475D-9A45-438C-AF76-4726BAEACD5B}">
      <dsp:nvSpPr>
        <dsp:cNvPr id="0" name=""/>
        <dsp:cNvSpPr/>
      </dsp:nvSpPr>
      <dsp:spPr>
        <a:xfrm rot="5400000">
          <a:off x="4338588" y="-1488275"/>
          <a:ext cx="742279" cy="782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9936"/>
              <a:satOff val="8690"/>
              <a:lumOff val="49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Compétences en matière d’expression orale et écrite</a:t>
          </a:r>
        </a:p>
      </dsp:txBody>
      <dsp:txXfrm rot="-5400000">
        <a:off x="799379" y="2087169"/>
        <a:ext cx="7784464" cy="669809"/>
      </dsp:txXfrm>
    </dsp:sp>
    <dsp:sp modelId="{7A8AB505-22F8-48F4-8AF1-F7A6262223AC}">
      <dsp:nvSpPr>
        <dsp:cNvPr id="0" name=""/>
        <dsp:cNvSpPr/>
      </dsp:nvSpPr>
      <dsp:spPr>
        <a:xfrm rot="5400000">
          <a:off x="-171295" y="3247541"/>
          <a:ext cx="1141968" cy="799378"/>
        </a:xfrm>
        <a:prstGeom prst="chevron">
          <a:avLst/>
        </a:prstGeom>
        <a:gradFill rotWithShape="0">
          <a:gsLst>
            <a:gs pos="0">
              <a:schemeClr val="accent4">
                <a:hueOff val="269905"/>
                <a:satOff val="13035"/>
                <a:lumOff val="73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9905"/>
                <a:satOff val="13035"/>
                <a:lumOff val="73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9905"/>
                <a:satOff val="13035"/>
                <a:lumOff val="73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69905"/>
              <a:satOff val="13035"/>
              <a:lumOff val="73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Attendu 4 </a:t>
          </a:r>
        </a:p>
      </dsp:txBody>
      <dsp:txXfrm rot="-5400000">
        <a:off x="0" y="3475935"/>
        <a:ext cx="799378" cy="342590"/>
      </dsp:txXfrm>
    </dsp:sp>
    <dsp:sp modelId="{3277104D-38EB-4030-A327-B5F3F12B94A3}">
      <dsp:nvSpPr>
        <dsp:cNvPr id="0" name=""/>
        <dsp:cNvSpPr/>
      </dsp:nvSpPr>
      <dsp:spPr>
        <a:xfrm rot="5400000">
          <a:off x="4338588" y="-462963"/>
          <a:ext cx="742279" cy="782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69905"/>
              <a:satOff val="13035"/>
              <a:lumOff val="73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Aptitudes à la démarche scientifique et maitrise des bases de l’arithmétique</a:t>
          </a:r>
        </a:p>
      </dsp:txBody>
      <dsp:txXfrm rot="-5400000">
        <a:off x="799379" y="3112481"/>
        <a:ext cx="7784464" cy="669809"/>
      </dsp:txXfrm>
    </dsp:sp>
    <dsp:sp modelId="{30D714BD-CDB7-4296-ABE4-B2ABA69EF5BD}">
      <dsp:nvSpPr>
        <dsp:cNvPr id="0" name=""/>
        <dsp:cNvSpPr/>
      </dsp:nvSpPr>
      <dsp:spPr>
        <a:xfrm rot="5400000">
          <a:off x="-171295" y="4272853"/>
          <a:ext cx="1141968" cy="799378"/>
        </a:xfrm>
        <a:prstGeom prst="chevron">
          <a:avLst/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9873"/>
                <a:satOff val="17380"/>
                <a:lumOff val="98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59873"/>
              <a:satOff val="17380"/>
              <a:lumOff val="98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Attendu 5 </a:t>
          </a:r>
        </a:p>
      </dsp:txBody>
      <dsp:txXfrm rot="-5400000">
        <a:off x="0" y="4501247"/>
        <a:ext cx="799378" cy="342590"/>
      </dsp:txXfrm>
    </dsp:sp>
    <dsp:sp modelId="{31739E9E-A206-44CC-BED6-85F24B7D0D63}">
      <dsp:nvSpPr>
        <dsp:cNvPr id="0" name=""/>
        <dsp:cNvSpPr/>
      </dsp:nvSpPr>
      <dsp:spPr>
        <a:xfrm rot="5400000">
          <a:off x="4338588" y="562348"/>
          <a:ext cx="742279" cy="7820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59873"/>
              <a:satOff val="17380"/>
              <a:lumOff val="98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Compétences organisationnelles et comportementales</a:t>
          </a:r>
        </a:p>
      </dsp:txBody>
      <dsp:txXfrm rot="-5400000">
        <a:off x="799379" y="4137793"/>
        <a:ext cx="7784464" cy="669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0436-73C3-4100-B4EF-3964864E9551}">
      <dsp:nvSpPr>
        <dsp:cNvPr id="0" name=""/>
        <dsp:cNvSpPr/>
      </dsp:nvSpPr>
      <dsp:spPr>
        <a:xfrm>
          <a:off x="727709" y="0"/>
          <a:ext cx="8247380" cy="571294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1CD25-CD67-4C39-AC51-0C5C1E1D349D}">
      <dsp:nvSpPr>
        <dsp:cNvPr id="0" name=""/>
        <dsp:cNvSpPr/>
      </dsp:nvSpPr>
      <dsp:spPr>
        <a:xfrm>
          <a:off x="2664" y="1713882"/>
          <a:ext cx="1551595" cy="22851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Scolarité  </a:t>
          </a:r>
          <a:endParaRPr lang="fr-FR" sz="2300" kern="1200" dirty="0"/>
        </a:p>
      </dsp:txBody>
      <dsp:txXfrm>
        <a:off x="78407" y="1789625"/>
        <a:ext cx="1400109" cy="2133690"/>
      </dsp:txXfrm>
    </dsp:sp>
    <dsp:sp modelId="{D09E5F5D-2859-4A0E-A8B8-6F3F310384D4}">
      <dsp:nvSpPr>
        <dsp:cNvPr id="0" name=""/>
        <dsp:cNvSpPr/>
      </dsp:nvSpPr>
      <dsp:spPr>
        <a:xfrm>
          <a:off x="1631839" y="1713882"/>
          <a:ext cx="1551595" cy="2285176"/>
        </a:xfrm>
        <a:prstGeom prst="roundRect">
          <a:avLst/>
        </a:prstGeom>
        <a:solidFill>
          <a:schemeClr val="accent5">
            <a:hueOff val="157490"/>
            <a:satOff val="8458"/>
            <a:lumOff val="-3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Bulletins </a:t>
          </a:r>
          <a:endParaRPr lang="fr-FR" sz="2300" kern="1200" dirty="0"/>
        </a:p>
      </dsp:txBody>
      <dsp:txXfrm>
        <a:off x="1707582" y="1789625"/>
        <a:ext cx="1400109" cy="2133690"/>
      </dsp:txXfrm>
    </dsp:sp>
    <dsp:sp modelId="{5ED7D0A4-0BC2-4385-8A02-2641850BA784}">
      <dsp:nvSpPr>
        <dsp:cNvPr id="0" name=""/>
        <dsp:cNvSpPr/>
      </dsp:nvSpPr>
      <dsp:spPr>
        <a:xfrm>
          <a:off x="3261014" y="1713882"/>
          <a:ext cx="1551595" cy="2285176"/>
        </a:xfrm>
        <a:prstGeom prst="roundRect">
          <a:avLst/>
        </a:prstGeom>
        <a:solidFill>
          <a:schemeClr val="accent5">
            <a:hueOff val="314980"/>
            <a:satOff val="16915"/>
            <a:lumOff val="-6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Bac </a:t>
          </a:r>
          <a:endParaRPr lang="fr-FR" sz="2300" kern="1200" dirty="0"/>
        </a:p>
      </dsp:txBody>
      <dsp:txXfrm>
        <a:off x="3336757" y="1789625"/>
        <a:ext cx="1400109" cy="2133690"/>
      </dsp:txXfrm>
    </dsp:sp>
    <dsp:sp modelId="{F4A140CC-4E76-4B69-9DC9-37FAB019216F}">
      <dsp:nvSpPr>
        <dsp:cNvPr id="0" name=""/>
        <dsp:cNvSpPr/>
      </dsp:nvSpPr>
      <dsp:spPr>
        <a:xfrm>
          <a:off x="4890189" y="1713882"/>
          <a:ext cx="1551595" cy="2285176"/>
        </a:xfrm>
        <a:prstGeom prst="roundRect">
          <a:avLst/>
        </a:prstGeom>
        <a:solidFill>
          <a:schemeClr val="accent5">
            <a:hueOff val="472470"/>
            <a:satOff val="25373"/>
            <a:lumOff val="-9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Fiche Avenir</a:t>
          </a:r>
          <a:endParaRPr lang="fr-FR" sz="2300" kern="1200" dirty="0"/>
        </a:p>
      </dsp:txBody>
      <dsp:txXfrm>
        <a:off x="4965932" y="1789625"/>
        <a:ext cx="1400109" cy="2133690"/>
      </dsp:txXfrm>
    </dsp:sp>
    <dsp:sp modelId="{6ACB6F8F-23FD-4E4F-8FA0-E62E2FED5CF4}">
      <dsp:nvSpPr>
        <dsp:cNvPr id="0" name=""/>
        <dsp:cNvSpPr/>
      </dsp:nvSpPr>
      <dsp:spPr>
        <a:xfrm>
          <a:off x="6519364" y="1713882"/>
          <a:ext cx="1551595" cy="2285176"/>
        </a:xfrm>
        <a:prstGeom prst="roundRect">
          <a:avLst/>
        </a:prstGeom>
        <a:solidFill>
          <a:schemeClr val="accent5">
            <a:hueOff val="629960"/>
            <a:satOff val="33830"/>
            <a:lumOff val="-12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Activités et centres d’intérêt</a:t>
          </a:r>
          <a:endParaRPr lang="fr-FR" sz="2300" kern="1200" dirty="0"/>
        </a:p>
      </dsp:txBody>
      <dsp:txXfrm>
        <a:off x="6595107" y="1789625"/>
        <a:ext cx="1400109" cy="2133690"/>
      </dsp:txXfrm>
    </dsp:sp>
    <dsp:sp modelId="{578B7D63-6BA5-4B04-B1E3-9C55F9ECBCB4}">
      <dsp:nvSpPr>
        <dsp:cNvPr id="0" name=""/>
        <dsp:cNvSpPr/>
      </dsp:nvSpPr>
      <dsp:spPr>
        <a:xfrm>
          <a:off x="8148539" y="1713882"/>
          <a:ext cx="1551595" cy="2285176"/>
        </a:xfrm>
        <a:prstGeom prst="round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Projet de formation</a:t>
          </a:r>
          <a:endParaRPr lang="fr-FR" sz="2300" kern="1200" dirty="0"/>
        </a:p>
      </dsp:txBody>
      <dsp:txXfrm>
        <a:off x="8224282" y="1789625"/>
        <a:ext cx="1400109" cy="2133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EEDA5-EB09-4459-9692-54F0619D0249}">
      <dsp:nvSpPr>
        <dsp:cNvPr id="0" name=""/>
        <dsp:cNvSpPr/>
      </dsp:nvSpPr>
      <dsp:spPr>
        <a:xfrm>
          <a:off x="1136109" y="30436"/>
          <a:ext cx="5652828" cy="561876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Formation</a:t>
          </a:r>
          <a:r>
            <a:rPr lang="fr-FR" sz="2400" b="1" kern="1200" dirty="0" smtClean="0"/>
            <a:t> </a:t>
          </a:r>
          <a:r>
            <a:rPr lang="fr-FR" sz="3200" b="1" kern="1200" dirty="0" smtClean="0"/>
            <a:t>Professionnalisante</a:t>
          </a:r>
          <a:endParaRPr lang="fr-FR" sz="3200" b="1" kern="1200" dirty="0"/>
        </a:p>
      </dsp:txBody>
      <dsp:txXfrm>
        <a:off x="1963946" y="853284"/>
        <a:ext cx="3997154" cy="3973065"/>
      </dsp:txXfrm>
    </dsp:sp>
    <dsp:sp modelId="{B08A7D5E-FBD3-4840-AD72-2BDDF2EB0F7C}">
      <dsp:nvSpPr>
        <dsp:cNvPr id="0" name=""/>
        <dsp:cNvSpPr/>
      </dsp:nvSpPr>
      <dsp:spPr>
        <a:xfrm>
          <a:off x="3825448" y="500189"/>
          <a:ext cx="474888" cy="4748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61361-C6FE-4D61-92A1-4EF9DDBCC7D1}">
      <dsp:nvSpPr>
        <dsp:cNvPr id="0" name=""/>
        <dsp:cNvSpPr/>
      </dsp:nvSpPr>
      <dsp:spPr>
        <a:xfrm>
          <a:off x="2700964" y="4647411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29989"/>
                <a:satOff val="1448"/>
                <a:lumOff val="8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989"/>
                <a:satOff val="1448"/>
                <a:lumOff val="8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989"/>
                <a:satOff val="1448"/>
                <a:lumOff val="8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F8C7C-4728-4B4A-ABE6-D0A78AE72A3B}">
      <dsp:nvSpPr>
        <dsp:cNvPr id="0" name=""/>
        <dsp:cNvSpPr/>
      </dsp:nvSpPr>
      <dsp:spPr>
        <a:xfrm>
          <a:off x="5933857" y="2427644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59979"/>
                <a:satOff val="2897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979"/>
                <a:satOff val="2897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979"/>
                <a:satOff val="2897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8C4F5-BFD4-4F83-872A-C89D0FCDD6AC}">
      <dsp:nvSpPr>
        <dsp:cNvPr id="0" name=""/>
        <dsp:cNvSpPr/>
      </dsp:nvSpPr>
      <dsp:spPr>
        <a:xfrm>
          <a:off x="4288425" y="5013547"/>
          <a:ext cx="474888" cy="474880"/>
        </a:xfrm>
        <a:prstGeom prst="ellipse">
          <a:avLst/>
        </a:prstGeom>
        <a:gradFill rotWithShape="0">
          <a:gsLst>
            <a:gs pos="0">
              <a:schemeClr val="accent4">
                <a:hueOff val="89968"/>
                <a:satOff val="4345"/>
                <a:lumOff val="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968"/>
                <a:satOff val="4345"/>
                <a:lumOff val="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968"/>
                <a:satOff val="4345"/>
                <a:lumOff val="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58683-EAF8-4E24-9705-97F50E24AFAB}">
      <dsp:nvSpPr>
        <dsp:cNvPr id="0" name=""/>
        <dsp:cNvSpPr/>
      </dsp:nvSpPr>
      <dsp:spPr>
        <a:xfrm>
          <a:off x="2798641" y="1175098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119958"/>
                <a:satOff val="5793"/>
                <a:lumOff val="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19958"/>
                <a:satOff val="5793"/>
                <a:lumOff val="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19958"/>
                <a:satOff val="5793"/>
                <a:lumOff val="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8673A-F596-4458-920A-2D66038ACE7A}">
      <dsp:nvSpPr>
        <dsp:cNvPr id="0" name=""/>
        <dsp:cNvSpPr/>
      </dsp:nvSpPr>
      <dsp:spPr>
        <a:xfrm>
          <a:off x="1714657" y="3143956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149947"/>
                <a:satOff val="7242"/>
                <a:lumOff val="40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9947"/>
                <a:satOff val="7242"/>
                <a:lumOff val="40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9947"/>
                <a:satOff val="7242"/>
                <a:lumOff val="40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FE801-6FAB-4FF7-8BCA-E63BEAE63CD8}">
      <dsp:nvSpPr>
        <dsp:cNvPr id="0" name=""/>
        <dsp:cNvSpPr/>
      </dsp:nvSpPr>
      <dsp:spPr>
        <a:xfrm>
          <a:off x="-117493" y="1109455"/>
          <a:ext cx="2281385" cy="2329837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Institut</a:t>
          </a:r>
          <a:endParaRPr lang="fr-FR" sz="3200" b="1" kern="1200" dirty="0"/>
        </a:p>
      </dsp:txBody>
      <dsp:txXfrm>
        <a:off x="216608" y="1450652"/>
        <a:ext cx="1613183" cy="1647443"/>
      </dsp:txXfrm>
    </dsp:sp>
    <dsp:sp modelId="{8740B63B-2834-488B-9424-69D01E3DD8FD}">
      <dsp:nvSpPr>
        <dsp:cNvPr id="0" name=""/>
        <dsp:cNvSpPr/>
      </dsp:nvSpPr>
      <dsp:spPr>
        <a:xfrm>
          <a:off x="3345001" y="1190062"/>
          <a:ext cx="474888" cy="474880"/>
        </a:xfrm>
        <a:prstGeom prst="ellipse">
          <a:avLst/>
        </a:prstGeom>
        <a:gradFill rotWithShape="0">
          <a:gsLst>
            <a:gs pos="0">
              <a:schemeClr val="accent4">
                <a:hueOff val="209926"/>
                <a:satOff val="10138"/>
                <a:lumOff val="57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9926"/>
                <a:satOff val="10138"/>
                <a:lumOff val="57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9926"/>
                <a:satOff val="10138"/>
                <a:lumOff val="57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DA881-EA76-4222-8CD9-DA581FBF81CD}">
      <dsp:nvSpPr>
        <dsp:cNvPr id="0" name=""/>
        <dsp:cNvSpPr/>
      </dsp:nvSpPr>
      <dsp:spPr>
        <a:xfrm>
          <a:off x="217727" y="3709622"/>
          <a:ext cx="858451" cy="858475"/>
        </a:xfrm>
        <a:prstGeom prst="ellipse">
          <a:avLst/>
        </a:prstGeom>
        <a:gradFill rotWithShape="0">
          <a:gsLst>
            <a:gs pos="0">
              <a:schemeClr val="accent4">
                <a:hueOff val="239915"/>
                <a:satOff val="11587"/>
                <a:lumOff val="6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39915"/>
                <a:satOff val="11587"/>
                <a:lumOff val="6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39915"/>
                <a:satOff val="11587"/>
                <a:lumOff val="6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8A113E-AF8E-4086-9F40-974EE6F8E51B}">
      <dsp:nvSpPr>
        <dsp:cNvPr id="0" name=""/>
        <dsp:cNvSpPr/>
      </dsp:nvSpPr>
      <dsp:spPr>
        <a:xfrm>
          <a:off x="5532005" y="138238"/>
          <a:ext cx="2388841" cy="2250564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Stage</a:t>
          </a:r>
          <a:endParaRPr lang="fr-FR" sz="3200" b="1" kern="1200" dirty="0"/>
        </a:p>
      </dsp:txBody>
      <dsp:txXfrm>
        <a:off x="5881843" y="467825"/>
        <a:ext cx="1689165" cy="1591390"/>
      </dsp:txXfrm>
    </dsp:sp>
    <dsp:sp modelId="{077EBD1F-7E25-4A40-9E6B-9785774561C4}">
      <dsp:nvSpPr>
        <dsp:cNvPr id="0" name=""/>
        <dsp:cNvSpPr/>
      </dsp:nvSpPr>
      <dsp:spPr>
        <a:xfrm>
          <a:off x="5322379" y="1847013"/>
          <a:ext cx="474888" cy="474880"/>
        </a:xfrm>
        <a:prstGeom prst="ellipse">
          <a:avLst/>
        </a:prstGeom>
        <a:gradFill rotWithShape="0">
          <a:gsLst>
            <a:gs pos="0">
              <a:schemeClr val="accent4">
                <a:hueOff val="299894"/>
                <a:satOff val="14483"/>
                <a:lumOff val="8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9894"/>
                <a:satOff val="14483"/>
                <a:lumOff val="8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9894"/>
                <a:satOff val="14483"/>
                <a:lumOff val="8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FFC03-19F2-415A-B443-563E7B041F18}">
      <dsp:nvSpPr>
        <dsp:cNvPr id="0" name=""/>
        <dsp:cNvSpPr/>
      </dsp:nvSpPr>
      <dsp:spPr>
        <a:xfrm>
          <a:off x="-108659" y="4731213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329883"/>
                <a:satOff val="15932"/>
                <a:lumOff val="89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9883"/>
                <a:satOff val="15932"/>
                <a:lumOff val="89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9883"/>
                <a:satOff val="15932"/>
                <a:lumOff val="89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28E402-25B9-4F2F-B123-8B553330A38C}">
      <dsp:nvSpPr>
        <dsp:cNvPr id="0" name=""/>
        <dsp:cNvSpPr/>
      </dsp:nvSpPr>
      <dsp:spPr>
        <a:xfrm>
          <a:off x="3320383" y="4241368"/>
          <a:ext cx="343857" cy="344188"/>
        </a:xfrm>
        <a:prstGeom prst="ellipse">
          <a:avLst/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59873"/>
                <a:satOff val="17380"/>
                <a:lumOff val="98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8B9CA-1147-4620-B89A-02E26EB0DAEF}">
      <dsp:nvSpPr>
        <dsp:cNvPr id="0" name=""/>
        <dsp:cNvSpPr/>
      </dsp:nvSpPr>
      <dsp:spPr>
        <a:xfrm>
          <a:off x="52812" y="456042"/>
          <a:ext cx="2184383" cy="21843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4" tIns="20320" rIns="1202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C1 Evaluer une situation clinique et établir un diagnostic infirmier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372707" y="775937"/>
        <a:ext cx="1544593" cy="1544593"/>
      </dsp:txXfrm>
    </dsp:sp>
    <dsp:sp modelId="{DD13288D-F831-468C-AA93-D1B8FBD5D3D8}">
      <dsp:nvSpPr>
        <dsp:cNvPr id="0" name=""/>
        <dsp:cNvSpPr/>
      </dsp:nvSpPr>
      <dsp:spPr>
        <a:xfrm>
          <a:off x="1750401" y="389767"/>
          <a:ext cx="2184383" cy="21843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4" tIns="20320" rIns="1202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C2 Concevoir et conduire un projet de soins infirmier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2070296" y="709662"/>
        <a:ext cx="1544593" cy="1544593"/>
      </dsp:txXfrm>
    </dsp:sp>
    <dsp:sp modelId="{4C4BA4A0-077F-4A5B-8BD9-4D6C3788F7DD}">
      <dsp:nvSpPr>
        <dsp:cNvPr id="0" name=""/>
        <dsp:cNvSpPr/>
      </dsp:nvSpPr>
      <dsp:spPr>
        <a:xfrm>
          <a:off x="3497908" y="389767"/>
          <a:ext cx="2184383" cy="21843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4" tIns="20320" rIns="1202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C3 Accompagner une personne dans le réalisation de ses soins quotidiens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3817803" y="709662"/>
        <a:ext cx="1544593" cy="1544593"/>
      </dsp:txXfrm>
    </dsp:sp>
    <dsp:sp modelId="{A5ED4576-369E-4FB6-9ABF-883174B7FB22}">
      <dsp:nvSpPr>
        <dsp:cNvPr id="0" name=""/>
        <dsp:cNvSpPr/>
      </dsp:nvSpPr>
      <dsp:spPr>
        <a:xfrm>
          <a:off x="5245415" y="414822"/>
          <a:ext cx="2199695" cy="213427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4" tIns="20320" rIns="1202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C4 Mettre en œuvre des actions à visée diagnostique et thérapeutique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5567553" y="727379"/>
        <a:ext cx="1555419" cy="1509159"/>
      </dsp:txXfrm>
    </dsp:sp>
    <dsp:sp modelId="{54D38991-E2A6-4DEA-932D-9F7131F25E95}">
      <dsp:nvSpPr>
        <dsp:cNvPr id="0" name=""/>
        <dsp:cNvSpPr/>
      </dsp:nvSpPr>
      <dsp:spPr>
        <a:xfrm>
          <a:off x="7008234" y="389767"/>
          <a:ext cx="2184383" cy="21843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214" tIns="20320" rIns="120214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</a:rPr>
            <a:t>C5 Initier et mettre en œuvre des soins éducatifs et préventifs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7328129" y="709662"/>
        <a:ext cx="1544593" cy="1544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8B9CA-1147-4620-B89A-02E26EB0DAEF}">
      <dsp:nvSpPr>
        <dsp:cNvPr id="0" name=""/>
        <dsp:cNvSpPr/>
      </dsp:nvSpPr>
      <dsp:spPr>
        <a:xfrm>
          <a:off x="1" y="295217"/>
          <a:ext cx="2261427" cy="22614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454" tIns="17780" rIns="12445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C6 Communiquer et conduire une relation dans un contexte de soins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31179" y="626395"/>
        <a:ext cx="1599071" cy="1599071"/>
      </dsp:txXfrm>
    </dsp:sp>
    <dsp:sp modelId="{DD13288D-F831-468C-AA93-D1B8FBD5D3D8}">
      <dsp:nvSpPr>
        <dsp:cNvPr id="0" name=""/>
        <dsp:cNvSpPr/>
      </dsp:nvSpPr>
      <dsp:spPr>
        <a:xfrm>
          <a:off x="1866547" y="330224"/>
          <a:ext cx="2261427" cy="22614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454" tIns="17780" rIns="12445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C7 Analyser la qualité et améliorer sa pratique professionnelle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2197725" y="661402"/>
        <a:ext cx="1599071" cy="1599071"/>
      </dsp:txXfrm>
    </dsp:sp>
    <dsp:sp modelId="{4C4BA4A0-077F-4A5B-8BD9-4D6C3788F7DD}">
      <dsp:nvSpPr>
        <dsp:cNvPr id="0" name=""/>
        <dsp:cNvSpPr/>
      </dsp:nvSpPr>
      <dsp:spPr>
        <a:xfrm>
          <a:off x="3619443" y="330224"/>
          <a:ext cx="2261427" cy="22614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454" tIns="16510" rIns="124454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>
              <a:solidFill>
                <a:schemeClr val="tx1"/>
              </a:solidFill>
            </a:rPr>
            <a:t>C8 Rechercher et traiter des données professionnelles et scientifiques</a:t>
          </a:r>
          <a:endParaRPr lang="fr-FR" sz="1300" kern="1200" dirty="0">
            <a:solidFill>
              <a:schemeClr val="tx1"/>
            </a:solidFill>
          </a:endParaRPr>
        </a:p>
      </dsp:txBody>
      <dsp:txXfrm>
        <a:off x="3950621" y="661402"/>
        <a:ext cx="1599071" cy="1599071"/>
      </dsp:txXfrm>
    </dsp:sp>
    <dsp:sp modelId="{55533052-FA27-4CB6-B27B-78C1792CB4AC}">
      <dsp:nvSpPr>
        <dsp:cNvPr id="0" name=""/>
        <dsp:cNvSpPr/>
      </dsp:nvSpPr>
      <dsp:spPr>
        <a:xfrm>
          <a:off x="5418481" y="320930"/>
          <a:ext cx="2261427" cy="22614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454" tIns="17780" rIns="12445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C9 Organiser et coordonner les interventions soignantes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5749659" y="652108"/>
        <a:ext cx="1599071" cy="1599071"/>
      </dsp:txXfrm>
    </dsp:sp>
    <dsp:sp modelId="{26F092B9-9BD6-4976-925F-A3029D525CA1}">
      <dsp:nvSpPr>
        <dsp:cNvPr id="0" name=""/>
        <dsp:cNvSpPr/>
      </dsp:nvSpPr>
      <dsp:spPr>
        <a:xfrm>
          <a:off x="7237727" y="330224"/>
          <a:ext cx="2261427" cy="22614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454" tIns="17780" rIns="12445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chemeClr val="tx1"/>
              </a:solidFill>
            </a:rPr>
            <a:t>C10 Informer, former des professionnels et des personnes en formation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7568905" y="661402"/>
        <a:ext cx="1599071" cy="1599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DA6A-9AB7-4DBB-B08A-AA3E7CB8DD5B}">
      <dsp:nvSpPr>
        <dsp:cNvPr id="0" name=""/>
        <dsp:cNvSpPr/>
      </dsp:nvSpPr>
      <dsp:spPr>
        <a:xfrm>
          <a:off x="4281928" y="1288355"/>
          <a:ext cx="1753410" cy="1753410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D0789D-DBD0-4FD5-92E0-5DB9F733F6A3}">
      <dsp:nvSpPr>
        <dsp:cNvPr id="0" name=""/>
        <dsp:cNvSpPr/>
      </dsp:nvSpPr>
      <dsp:spPr>
        <a:xfrm>
          <a:off x="3831080" y="-41942"/>
          <a:ext cx="2655106" cy="9823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tx1"/>
              </a:solidFill>
            </a:rPr>
            <a:t>Sciences humaines, sociales et droit</a:t>
          </a:r>
          <a:endParaRPr lang="fr-FR" sz="2300" b="1" kern="1200" dirty="0">
            <a:solidFill>
              <a:schemeClr val="tx1"/>
            </a:solidFill>
          </a:endParaRPr>
        </a:p>
      </dsp:txBody>
      <dsp:txXfrm>
        <a:off x="3831080" y="-41942"/>
        <a:ext cx="2655106" cy="982330"/>
      </dsp:txXfrm>
    </dsp:sp>
    <dsp:sp modelId="{6E7EF26B-E848-4096-A8BF-158B81B0FA79}">
      <dsp:nvSpPr>
        <dsp:cNvPr id="0" name=""/>
        <dsp:cNvSpPr/>
      </dsp:nvSpPr>
      <dsp:spPr>
        <a:xfrm>
          <a:off x="4948925" y="1772797"/>
          <a:ext cx="1753410" cy="1753410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340830-EAF9-4629-A211-B731619E4C7A}">
      <dsp:nvSpPr>
        <dsp:cNvPr id="0" name=""/>
        <dsp:cNvSpPr/>
      </dsp:nvSpPr>
      <dsp:spPr>
        <a:xfrm>
          <a:off x="6759492" y="1390878"/>
          <a:ext cx="2492880" cy="13229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tx1"/>
              </a:solidFill>
            </a:rPr>
            <a:t>Sciences biologiques et médicales</a:t>
          </a:r>
          <a:endParaRPr lang="fr-FR" sz="2300" b="1" kern="1200" dirty="0">
            <a:solidFill>
              <a:schemeClr val="tx1"/>
            </a:solidFill>
          </a:endParaRPr>
        </a:p>
      </dsp:txBody>
      <dsp:txXfrm>
        <a:off x="6759492" y="1390878"/>
        <a:ext cx="2492880" cy="1322925"/>
      </dsp:txXfrm>
    </dsp:sp>
    <dsp:sp modelId="{E89CF4DD-A81D-4525-A01E-3FE069151A49}">
      <dsp:nvSpPr>
        <dsp:cNvPr id="0" name=""/>
        <dsp:cNvSpPr/>
      </dsp:nvSpPr>
      <dsp:spPr>
        <a:xfrm>
          <a:off x="4694330" y="2557323"/>
          <a:ext cx="1753410" cy="175341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F02F37-DA33-4AC4-99BC-6107CD2CD675}">
      <dsp:nvSpPr>
        <dsp:cNvPr id="0" name=""/>
        <dsp:cNvSpPr/>
      </dsp:nvSpPr>
      <dsp:spPr>
        <a:xfrm>
          <a:off x="6513867" y="3148720"/>
          <a:ext cx="3379014" cy="1640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tx1"/>
              </a:solidFill>
            </a:rPr>
            <a:t>Sciences techniques infirmières, interventions</a:t>
          </a:r>
          <a:endParaRPr lang="fr-FR" sz="2300" b="1" kern="1200" dirty="0">
            <a:solidFill>
              <a:schemeClr val="tx1"/>
            </a:solidFill>
          </a:endParaRPr>
        </a:p>
      </dsp:txBody>
      <dsp:txXfrm>
        <a:off x="6513867" y="3148720"/>
        <a:ext cx="3379014" cy="1640214"/>
      </dsp:txXfrm>
    </dsp:sp>
    <dsp:sp modelId="{27544357-0FE7-41FD-8B4C-9238D9912704}">
      <dsp:nvSpPr>
        <dsp:cNvPr id="0" name=""/>
        <dsp:cNvSpPr/>
      </dsp:nvSpPr>
      <dsp:spPr>
        <a:xfrm>
          <a:off x="3869525" y="2557323"/>
          <a:ext cx="1753410" cy="1753410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0511FF-542F-4D03-B343-A66F0EC97C73}">
      <dsp:nvSpPr>
        <dsp:cNvPr id="0" name=""/>
        <dsp:cNvSpPr/>
      </dsp:nvSpPr>
      <dsp:spPr>
        <a:xfrm>
          <a:off x="302753" y="3167135"/>
          <a:ext cx="3443130" cy="16033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tx1"/>
              </a:solidFill>
            </a:rPr>
            <a:t>Intégration des savoirs, posture professionnelle</a:t>
          </a:r>
          <a:endParaRPr lang="fr-FR" sz="2200" b="1" kern="1200" dirty="0">
            <a:solidFill>
              <a:schemeClr val="tx1"/>
            </a:solidFill>
          </a:endParaRPr>
        </a:p>
      </dsp:txBody>
      <dsp:txXfrm>
        <a:off x="302753" y="3167135"/>
        <a:ext cx="3443130" cy="1603384"/>
      </dsp:txXfrm>
    </dsp:sp>
    <dsp:sp modelId="{4BEAF11A-80DC-4F57-AFEF-29D107B044D2}">
      <dsp:nvSpPr>
        <dsp:cNvPr id="0" name=""/>
        <dsp:cNvSpPr/>
      </dsp:nvSpPr>
      <dsp:spPr>
        <a:xfrm>
          <a:off x="3614930" y="1772797"/>
          <a:ext cx="1753410" cy="1753410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279124-8845-48EC-8DD0-32C7CD6B20F4}">
      <dsp:nvSpPr>
        <dsp:cNvPr id="0" name=""/>
        <dsp:cNvSpPr/>
      </dsp:nvSpPr>
      <dsp:spPr>
        <a:xfrm>
          <a:off x="1133760" y="1401392"/>
          <a:ext cx="2334140" cy="13229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>
              <a:solidFill>
                <a:schemeClr val="tx1"/>
              </a:solidFill>
            </a:rPr>
            <a:t>Méthodes de travail</a:t>
          </a:r>
          <a:endParaRPr lang="fr-FR" sz="2200" b="1" kern="1200" dirty="0">
            <a:solidFill>
              <a:schemeClr val="tx1"/>
            </a:solidFill>
          </a:endParaRPr>
        </a:p>
      </dsp:txBody>
      <dsp:txXfrm>
        <a:off x="1133760" y="1401392"/>
        <a:ext cx="2334140" cy="13229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74E98-853A-4B13-822D-05E185C18596}">
      <dsp:nvSpPr>
        <dsp:cNvPr id="0" name=""/>
        <dsp:cNvSpPr/>
      </dsp:nvSpPr>
      <dsp:spPr>
        <a:xfrm rot="5400000">
          <a:off x="4178370" y="92276"/>
          <a:ext cx="1957950" cy="177664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ENT</a:t>
          </a:r>
          <a:endParaRPr lang="fr-FR" sz="2800" kern="1200" dirty="0"/>
        </a:p>
      </dsp:txBody>
      <dsp:txXfrm rot="-5400000">
        <a:off x="4551421" y="312838"/>
        <a:ext cx="1211848" cy="1335518"/>
      </dsp:txXfrm>
    </dsp:sp>
    <dsp:sp modelId="{F39C5072-3E32-455F-AA70-3B0BE261D0BA}">
      <dsp:nvSpPr>
        <dsp:cNvPr id="0" name=""/>
        <dsp:cNvSpPr/>
      </dsp:nvSpPr>
      <dsp:spPr>
        <a:xfrm>
          <a:off x="5708593" y="426047"/>
          <a:ext cx="5357504" cy="115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     Support d’enseignements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5708593" y="426047"/>
        <a:ext cx="5357504" cy="1152718"/>
      </dsp:txXfrm>
    </dsp:sp>
    <dsp:sp modelId="{118DAD81-B3A3-4757-9B80-A7098B335FA9}">
      <dsp:nvSpPr>
        <dsp:cNvPr id="0" name=""/>
        <dsp:cNvSpPr/>
      </dsp:nvSpPr>
      <dsp:spPr>
        <a:xfrm rot="5400000">
          <a:off x="2391589" y="144876"/>
          <a:ext cx="1921197" cy="167144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 rot="-5400000">
        <a:off x="2776933" y="319386"/>
        <a:ext cx="1150509" cy="1322424"/>
      </dsp:txXfrm>
    </dsp:sp>
    <dsp:sp modelId="{624EABB5-E7E2-4D47-960E-548BF425992F}">
      <dsp:nvSpPr>
        <dsp:cNvPr id="0" name=""/>
        <dsp:cNvSpPr/>
      </dsp:nvSpPr>
      <dsp:spPr>
        <a:xfrm rot="5400000">
          <a:off x="4833249" y="1758469"/>
          <a:ext cx="2042175" cy="191570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Suivi pédagogique individualisé, travail en autonomie, collaboratif et coopératif</a:t>
          </a:r>
          <a:endParaRPr lang="fr-FR" sz="1300" kern="1200" dirty="0"/>
        </a:p>
      </dsp:txBody>
      <dsp:txXfrm rot="-5400000">
        <a:off x="5205881" y="2025058"/>
        <a:ext cx="1296910" cy="1382529"/>
      </dsp:txXfrm>
    </dsp:sp>
    <dsp:sp modelId="{D31F458A-0B88-4F5D-93DA-CBC0134C30A0}">
      <dsp:nvSpPr>
        <dsp:cNvPr id="0" name=""/>
        <dsp:cNvSpPr/>
      </dsp:nvSpPr>
      <dsp:spPr>
        <a:xfrm>
          <a:off x="0" y="2048679"/>
          <a:ext cx="4784496" cy="115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       Méthodes pédagogiques variées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0" y="2048679"/>
        <a:ext cx="4784496" cy="1152718"/>
      </dsp:txXfrm>
    </dsp:sp>
    <dsp:sp modelId="{03210B19-E8D6-457C-8C5F-71AC129B01D6}">
      <dsp:nvSpPr>
        <dsp:cNvPr id="0" name=""/>
        <dsp:cNvSpPr/>
      </dsp:nvSpPr>
      <dsp:spPr>
        <a:xfrm rot="5400000">
          <a:off x="6805220" y="1765478"/>
          <a:ext cx="2060119" cy="189277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dirty="0"/>
        </a:p>
      </dsp:txBody>
      <dsp:txXfrm rot="-5400000">
        <a:off x="7191542" y="2011214"/>
        <a:ext cx="1287474" cy="1401303"/>
      </dsp:txXfrm>
    </dsp:sp>
    <dsp:sp modelId="{02BEF605-7EFA-4C0D-80C3-31FA394673CD}">
      <dsp:nvSpPr>
        <dsp:cNvPr id="0" name=""/>
        <dsp:cNvSpPr/>
      </dsp:nvSpPr>
      <dsp:spPr>
        <a:xfrm rot="5400000">
          <a:off x="4069904" y="3544645"/>
          <a:ext cx="1983425" cy="177157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CM, TD, Simulation, SSES, GAPP, Jeux de rôles, Ateliers pratiques</a:t>
          </a:r>
          <a:endParaRPr lang="fr-FR" sz="1400" kern="1200" dirty="0"/>
        </a:p>
      </dsp:txBody>
      <dsp:txXfrm rot="-5400000">
        <a:off x="4455322" y="3751638"/>
        <a:ext cx="1212589" cy="1357591"/>
      </dsp:txXfrm>
    </dsp:sp>
    <dsp:sp modelId="{948043BB-C74D-4DA0-BB01-3AAE5FC1F40C}">
      <dsp:nvSpPr>
        <dsp:cNvPr id="0" name=""/>
        <dsp:cNvSpPr/>
      </dsp:nvSpPr>
      <dsp:spPr>
        <a:xfrm>
          <a:off x="6127371" y="3880616"/>
          <a:ext cx="4938726" cy="90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Modalités pédogiques multiples 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6127371" y="3880616"/>
        <a:ext cx="4938726" cy="908561"/>
      </dsp:txXfrm>
    </dsp:sp>
    <dsp:sp modelId="{3F0AD011-F2D5-4540-AFF8-132495490698}">
      <dsp:nvSpPr>
        <dsp:cNvPr id="0" name=""/>
        <dsp:cNvSpPr/>
      </dsp:nvSpPr>
      <dsp:spPr>
        <a:xfrm rot="5400000">
          <a:off x="2255011" y="3526810"/>
          <a:ext cx="1921197" cy="176571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ENSEIGNEMENT HYBRIDE</a:t>
          </a:r>
          <a:endParaRPr lang="fr-FR" sz="1300" b="1" kern="1200" dirty="0"/>
        </a:p>
      </dsp:txBody>
      <dsp:txXfrm rot="-5400000">
        <a:off x="2615131" y="3756309"/>
        <a:ext cx="1200957" cy="1306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1657B-7754-4059-9DB6-43FDD0854F6C}">
      <dsp:nvSpPr>
        <dsp:cNvPr id="0" name=""/>
        <dsp:cNvSpPr/>
      </dsp:nvSpPr>
      <dsp:spPr>
        <a:xfrm>
          <a:off x="1177050" y="544748"/>
          <a:ext cx="3640053" cy="364005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FC2250-63B4-4C81-B48B-82532E976990}">
      <dsp:nvSpPr>
        <dsp:cNvPr id="0" name=""/>
        <dsp:cNvSpPr/>
      </dsp:nvSpPr>
      <dsp:spPr>
        <a:xfrm>
          <a:off x="1177050" y="544748"/>
          <a:ext cx="3640053" cy="364005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B6A623-72EC-4715-A95E-4510DDF4DC6A}">
      <dsp:nvSpPr>
        <dsp:cNvPr id="0" name=""/>
        <dsp:cNvSpPr/>
      </dsp:nvSpPr>
      <dsp:spPr>
        <a:xfrm>
          <a:off x="1177050" y="544748"/>
          <a:ext cx="3640053" cy="3640053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D85EB1-B60C-49AF-A780-1C750FFCB044}">
      <dsp:nvSpPr>
        <dsp:cNvPr id="0" name=""/>
        <dsp:cNvSpPr/>
      </dsp:nvSpPr>
      <dsp:spPr>
        <a:xfrm>
          <a:off x="1177050" y="544748"/>
          <a:ext cx="3640053" cy="3640053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9CAB06-9A33-4769-9093-32C52744B958}">
      <dsp:nvSpPr>
        <dsp:cNvPr id="0" name=""/>
        <dsp:cNvSpPr/>
      </dsp:nvSpPr>
      <dsp:spPr>
        <a:xfrm>
          <a:off x="1968689" y="1523892"/>
          <a:ext cx="2056775" cy="16817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4 Typologies</a:t>
          </a:r>
          <a:endParaRPr lang="fr-FR" sz="1800" b="1" kern="1200" dirty="0"/>
        </a:p>
      </dsp:txBody>
      <dsp:txXfrm>
        <a:off x="2269897" y="1770181"/>
        <a:ext cx="1454359" cy="1189187"/>
      </dsp:txXfrm>
    </dsp:sp>
    <dsp:sp modelId="{226247D3-7A1F-460C-A7F8-63C5616B8AFF}">
      <dsp:nvSpPr>
        <dsp:cNvPr id="0" name=""/>
        <dsp:cNvSpPr/>
      </dsp:nvSpPr>
      <dsp:spPr>
        <a:xfrm>
          <a:off x="2411125" y="984"/>
          <a:ext cx="1171903" cy="11719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SCD</a:t>
          </a:r>
          <a:endParaRPr lang="fr-FR" sz="2000" b="1" kern="1200" dirty="0"/>
        </a:p>
      </dsp:txBody>
      <dsp:txXfrm>
        <a:off x="2582746" y="172605"/>
        <a:ext cx="828661" cy="828661"/>
      </dsp:txXfrm>
    </dsp:sp>
    <dsp:sp modelId="{4B7BB37D-52FA-4BD2-9EA0-E80E651D2452}">
      <dsp:nvSpPr>
        <dsp:cNvPr id="0" name=""/>
        <dsp:cNvSpPr/>
      </dsp:nvSpPr>
      <dsp:spPr>
        <a:xfrm>
          <a:off x="4188963" y="1778823"/>
          <a:ext cx="1171903" cy="11719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SM PSY</a:t>
          </a:r>
          <a:endParaRPr lang="fr-FR" sz="2000" b="1" kern="1200" dirty="0"/>
        </a:p>
      </dsp:txBody>
      <dsp:txXfrm>
        <a:off x="4360584" y="1950444"/>
        <a:ext cx="828661" cy="828661"/>
      </dsp:txXfrm>
    </dsp:sp>
    <dsp:sp modelId="{56FF200E-9592-40F7-8836-BB634CABE091}">
      <dsp:nvSpPr>
        <dsp:cNvPr id="0" name=""/>
        <dsp:cNvSpPr/>
      </dsp:nvSpPr>
      <dsp:spPr>
        <a:xfrm>
          <a:off x="2411125" y="3556661"/>
          <a:ext cx="1171903" cy="11719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SLD SSR</a:t>
          </a:r>
          <a:endParaRPr lang="fr-FR" sz="2000" b="1" kern="1200" dirty="0"/>
        </a:p>
      </dsp:txBody>
      <dsp:txXfrm>
        <a:off x="2582746" y="3728282"/>
        <a:ext cx="828661" cy="828661"/>
      </dsp:txXfrm>
    </dsp:sp>
    <dsp:sp modelId="{38C626F2-B031-4F67-9042-9EFAFAA9F37A}">
      <dsp:nvSpPr>
        <dsp:cNvPr id="0" name=""/>
        <dsp:cNvSpPr/>
      </dsp:nvSpPr>
      <dsp:spPr>
        <a:xfrm>
          <a:off x="633286" y="1778823"/>
          <a:ext cx="1171903" cy="11719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LDV</a:t>
          </a:r>
          <a:endParaRPr lang="fr-FR" sz="2000" b="1" kern="1200" dirty="0"/>
        </a:p>
      </dsp:txBody>
      <dsp:txXfrm>
        <a:off x="804907" y="1950444"/>
        <a:ext cx="828661" cy="8286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48B3B-B8F8-4C78-82D3-80E0E8AAC99F}">
      <dsp:nvSpPr>
        <dsp:cNvPr id="0" name=""/>
        <dsp:cNvSpPr/>
      </dsp:nvSpPr>
      <dsp:spPr>
        <a:xfrm>
          <a:off x="235800" y="0"/>
          <a:ext cx="7900772" cy="53969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05E1C-22BE-4F0F-8C6F-BC978544789E}">
      <dsp:nvSpPr>
        <dsp:cNvPr id="0" name=""/>
        <dsp:cNvSpPr/>
      </dsp:nvSpPr>
      <dsp:spPr>
        <a:xfrm>
          <a:off x="258018" y="1619078"/>
          <a:ext cx="2788508" cy="2158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S1= 5 semaines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5 ECTS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S2 = 10 semaines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10 ECTS</a:t>
          </a:r>
          <a:endParaRPr lang="fr-FR" sz="2400" kern="1200" dirty="0"/>
        </a:p>
      </dsp:txBody>
      <dsp:txXfrm>
        <a:off x="363401" y="1724461"/>
        <a:ext cx="2577742" cy="1948005"/>
      </dsp:txXfrm>
    </dsp:sp>
    <dsp:sp modelId="{6BDC6269-6C69-4698-B4D5-4EB22D170189}">
      <dsp:nvSpPr>
        <dsp:cNvPr id="0" name=""/>
        <dsp:cNvSpPr/>
      </dsp:nvSpPr>
      <dsp:spPr>
        <a:xfrm>
          <a:off x="3253259" y="1619078"/>
          <a:ext cx="2788508" cy="2158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S3 = 10 semaines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10 ECTS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S4 = 10 semaines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10 ECTS</a:t>
          </a:r>
          <a:endParaRPr lang="fr-FR" sz="2400" kern="1200" dirty="0"/>
        </a:p>
      </dsp:txBody>
      <dsp:txXfrm>
        <a:off x="3358642" y="1724461"/>
        <a:ext cx="2577742" cy="1948005"/>
      </dsp:txXfrm>
    </dsp:sp>
    <dsp:sp modelId="{2D90E192-C6B0-4BD3-9972-E2B92E17918C}">
      <dsp:nvSpPr>
        <dsp:cNvPr id="0" name=""/>
        <dsp:cNvSpPr/>
      </dsp:nvSpPr>
      <dsp:spPr>
        <a:xfrm>
          <a:off x="6248500" y="1619078"/>
          <a:ext cx="2788508" cy="2158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S5 = 10 semaines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10 ECTS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S6 = 15 semaines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15 ECTS</a:t>
          </a:r>
          <a:endParaRPr lang="fr-FR" sz="2400" kern="1200" dirty="0"/>
        </a:p>
      </dsp:txBody>
      <dsp:txXfrm>
        <a:off x="6353883" y="1724461"/>
        <a:ext cx="2577742" cy="194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7404-8C25-4327-931A-93411FEBFB08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52C5-2EC5-4B57-9B22-66C27F0A1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37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A7AC-D0EE-44E8-B238-029CE720DF92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94A07-2FA0-4909-AEEB-A92D3FE3A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81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4A07-2FA0-4909-AEEB-A92D3FE3A4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983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983-EA81-457F-88C9-747904A4D287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02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F94D-ACDF-4CF6-984E-C8A33E3BE34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97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94A07-2FA0-4909-AEEB-A92D3FE3A4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65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F94D-ACDF-4CF6-984E-C8A33E3BE34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16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F94D-ACDF-4CF6-984E-C8A33E3BE34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81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DF94D-ACDF-4CF6-984E-C8A33E3BE34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36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983-EA81-457F-88C9-747904A4D28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676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ATTENDU</a:t>
            </a:r>
            <a:r>
              <a:rPr lang="fr-FR" b="1" baseline="0" dirty="0" smtClean="0"/>
              <a:t> 1 : Intérêt pour les Q S&amp;S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Connaissances dans les domaines sanitaire, médicosocial, et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Connaissance du métier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Sens de l’intérêt général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ATTENDU 2 : Qualités humaines et relationnelles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Aptitudes à faire preuve d’attention à l’autre, d’écoute et d’ouverture aux autres,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Aptitudes à collaborer et travailler en équipe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Aptitudes à échanger et communiquer avec autrui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Pratique des outils numériques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Capacités à se documenter et communiquer dans une langue étrangère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ATTENDU 3 : Compétences en matière d’expression orale et écrite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Maitrise du français et du langage écrit et oral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ATTENDU 4 : Aptitudes à la démarche scientifique et maitrise des bases de l’arithmétique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Aptitudes à rechercher, sélectionner, organiser et restituer de l’information scientifique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Aptitudes à produire un raisonnement logique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Maitrise des bases de l’arithmétique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ATTENDU 5 : Compétences organisationnelles et savoir-être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Rigueur, méthode, assiduité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Capacités à s’organiser, prioriser les tâches, autonomie dans le travail, créativité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983-EA81-457F-88C9-747904A4D287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66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SCOLARITE</a:t>
            </a:r>
            <a:r>
              <a:rPr lang="fr-FR" baseline="0" dirty="0" smtClean="0"/>
              <a:t> : parcours scolaire dans les années précédant la demande Parcoursup </a:t>
            </a:r>
          </a:p>
          <a:p>
            <a:endParaRPr lang="fr-FR" dirty="0" smtClean="0"/>
          </a:p>
          <a:p>
            <a:r>
              <a:rPr lang="fr-FR" b="1" dirty="0" smtClean="0"/>
              <a:t>BAC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Pour les candidats déjà bacheliers</a:t>
            </a:r>
            <a:r>
              <a:rPr lang="fr-FR" baseline="0" dirty="0" smtClean="0"/>
              <a:t> et qui sont en situation de reprise d’étude (hors FPC) et /ou de réorientation de formation</a:t>
            </a:r>
          </a:p>
          <a:p>
            <a:endParaRPr lang="fr-FR" baseline="0" dirty="0" smtClean="0"/>
          </a:p>
          <a:p>
            <a:r>
              <a:rPr lang="fr-FR" b="1" baseline="0" dirty="0" smtClean="0"/>
              <a:t>Bulletins : </a:t>
            </a:r>
          </a:p>
          <a:p>
            <a:r>
              <a:rPr lang="fr-FR" baseline="0" dirty="0" smtClean="0"/>
              <a:t>Pour les candidats lycéens : bulletins de 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et de terminale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FICHE AVENIR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de l’élève </a:t>
            </a:r>
            <a:r>
              <a:rPr lang="fr-FR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moyennes de terminale, appréciation des profs par discipline, positionnement dans la classe)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appréciations complémentaires du professeur principal, l’avis du chef d’établissement</a:t>
            </a:r>
          </a:p>
          <a:p>
            <a:r>
              <a:rPr lang="fr-FR" b="0" baseline="0" dirty="0" smtClean="0"/>
              <a:t>Possible </a:t>
            </a:r>
            <a:r>
              <a:rPr lang="fr-FR" b="1" baseline="0" dirty="0" smtClean="0"/>
              <a:t>fiche de reorientation </a:t>
            </a:r>
          </a:p>
          <a:p>
            <a:endParaRPr lang="fr-FR" b="1" baseline="0" dirty="0" smtClean="0"/>
          </a:p>
          <a:p>
            <a:r>
              <a:rPr lang="fr-FR" b="1" baseline="0" dirty="0" smtClean="0"/>
              <a:t>ACTIVITES ET CENTRES D’INTERET </a:t>
            </a:r>
            <a:r>
              <a:rPr lang="fr-FR" baseline="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Expériences dans l’encadrement ou l’animation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Engagement citoyen ou bénévole dans une association ou un autre cadre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Expériences professionnelles ou stages réalisés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Pratiques sportives et culturelles ; tout centre d’intérêt permettant de connaitre mieux le candidat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ET lien des ces activités avec la profession 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baseline="0" dirty="0" smtClean="0"/>
              <a:t>PROJET DE FORMATION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 smtClean="0"/>
              <a:t>Motivation du candidat : capacités de projection dans la formation et dans le métier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aseline="0" dirty="0" smtClean="0"/>
              <a:t>Authenticité, cohérence, 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5983-EA81-457F-88C9-747904A4D287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792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793" y="1882480"/>
            <a:ext cx="3988881" cy="3504332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98" y="2096348"/>
            <a:ext cx="4575379" cy="44684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997511" y="330805"/>
            <a:ext cx="6367966" cy="697762"/>
          </a:xfrm>
          <a:prstGeom prst="rect">
            <a:avLst/>
          </a:prstGeom>
        </p:spPr>
        <p:txBody>
          <a:bodyPr anchor="b"/>
          <a:lstStyle>
            <a:lvl1pPr algn="r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PRÉSENTATION : ARIAL 24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36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vertical_images_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61550" y="3061549"/>
            <a:ext cx="6874212" cy="751115"/>
          </a:xfrm>
          <a:prstGeom prst="rect">
            <a:avLst/>
          </a:prstGeom>
        </p:spPr>
      </p:pic>
      <p:pic>
        <p:nvPicPr>
          <p:cNvPr id="13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516505" y="387809"/>
            <a:ext cx="1481367" cy="130141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10606479" y="1940384"/>
            <a:ext cx="1301419" cy="45719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 rot="5400000">
            <a:off x="10402971" y="5063300"/>
            <a:ext cx="1398650" cy="2181457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188991" y="704850"/>
            <a:ext cx="5919787" cy="5464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 rot="5400000">
            <a:off x="8489159" y="3983972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20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89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9654D7F-770E-464C-8456-0883F0423781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1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9654D7F-770E-464C-8456-0883F04237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51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9654D7F-770E-464C-8456-0883F04237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97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9654D7F-770E-464C-8456-0883F04237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83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9654D7F-770E-464C-8456-0883F04237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25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04/03/2023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ED9A6CEA-6C7D-4077-A9AA-DDB765BD5E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5354" y="-180307"/>
            <a:ext cx="1187925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42B5B"/>
                </a:solidFill>
                <a:latin typeface="Lato Bold" panose="020F08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Shape 42"/>
          <p:cNvSpPr/>
          <p:nvPr userDrawn="1"/>
        </p:nvSpPr>
        <p:spPr>
          <a:xfrm>
            <a:off x="268951" y="756500"/>
            <a:ext cx="11725655" cy="18563"/>
          </a:xfrm>
          <a:prstGeom prst="line">
            <a:avLst/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defTabSz="914400">
              <a:defRPr sz="2400"/>
            </a:pPr>
            <a:endParaRPr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3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_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03" y="486044"/>
            <a:ext cx="1481367" cy="130141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2035175" y="486044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2188029"/>
            <a:ext cx="10515600" cy="361677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Corps : ARIAL</a:t>
            </a:r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241261" y="1327264"/>
            <a:ext cx="4452257" cy="509380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20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_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90550" y="1981200"/>
            <a:ext cx="5324475" cy="388892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pic>
        <p:nvPicPr>
          <p:cNvPr id="13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03" y="488791"/>
            <a:ext cx="1481367" cy="130141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2035175" y="488791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1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168200" y="1981200"/>
            <a:ext cx="5324475" cy="388892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0879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45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3_co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6251" y="1981199"/>
            <a:ext cx="3524250" cy="38970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pic>
        <p:nvPicPr>
          <p:cNvPr id="13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03" y="491716"/>
            <a:ext cx="1481367" cy="130141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2035175" y="491716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343852" y="1981199"/>
            <a:ext cx="3524250" cy="38970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8211453" y="1981199"/>
            <a:ext cx="3524250" cy="38970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4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79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pic>
        <p:nvPicPr>
          <p:cNvPr id="7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3" y="491712"/>
            <a:ext cx="1481367" cy="130141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666751" y="2143125"/>
            <a:ext cx="4450024" cy="4714875"/>
          </a:xfrm>
          <a:prstGeom prst="rect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5682343" y="2143125"/>
            <a:ext cx="4450024" cy="4714875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035175" y="491712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"/>
          <p:cNvSpPr>
            <a:spLocks noGrp="1"/>
          </p:cNvSpPr>
          <p:nvPr>
            <p:ph sz="half" idx="14"/>
          </p:nvPr>
        </p:nvSpPr>
        <p:spPr>
          <a:xfrm>
            <a:off x="5962650" y="2400300"/>
            <a:ext cx="3842658" cy="34465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1" name="Espace réservé du contenu 2"/>
          <p:cNvSpPr>
            <a:spLocks noGrp="1"/>
          </p:cNvSpPr>
          <p:nvPr>
            <p:ph sz="half" idx="15"/>
          </p:nvPr>
        </p:nvSpPr>
        <p:spPr>
          <a:xfrm>
            <a:off x="938893" y="2400300"/>
            <a:ext cx="3861707" cy="3446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0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58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ections_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pic>
        <p:nvPicPr>
          <p:cNvPr id="45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3" y="491718"/>
            <a:ext cx="1481367" cy="1301418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 userDrawn="1"/>
        </p:nvSpPr>
        <p:spPr>
          <a:xfrm>
            <a:off x="2035175" y="491718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xmlns="" id="{55157A98-37E9-41E0-AE98-4BF1DA95298B}"/>
              </a:ext>
            </a:extLst>
          </p:cNvPr>
          <p:cNvSpPr/>
          <p:nvPr userDrawn="1"/>
        </p:nvSpPr>
        <p:spPr>
          <a:xfrm>
            <a:off x="1500235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xmlns="" id="{3E6BFADF-18BE-4874-831E-DF5DCF1C420D}"/>
              </a:ext>
            </a:extLst>
          </p:cNvPr>
          <p:cNvSpPr/>
          <p:nvPr userDrawn="1"/>
        </p:nvSpPr>
        <p:spPr>
          <a:xfrm>
            <a:off x="3110936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xmlns="" id="{7C550167-FEA9-4CCE-A5CA-38DEC49FEB41}"/>
              </a:ext>
            </a:extLst>
          </p:cNvPr>
          <p:cNvSpPr/>
          <p:nvPr userDrawn="1"/>
        </p:nvSpPr>
        <p:spPr>
          <a:xfrm>
            <a:off x="4721637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B6234063-E43E-41D7-9866-559B0E27C48D}"/>
              </a:ext>
            </a:extLst>
          </p:cNvPr>
          <p:cNvSpPr/>
          <p:nvPr userDrawn="1"/>
        </p:nvSpPr>
        <p:spPr>
          <a:xfrm>
            <a:off x="6332338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xmlns="" id="{7D1BD405-DE31-42EF-87B3-0AA4DC95BB17}"/>
              </a:ext>
            </a:extLst>
          </p:cNvPr>
          <p:cNvSpPr/>
          <p:nvPr userDrawn="1"/>
        </p:nvSpPr>
        <p:spPr>
          <a:xfrm>
            <a:off x="7943039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3" name="Oval 29">
            <a:extLst>
              <a:ext uri="{FF2B5EF4-FFF2-40B4-BE49-F238E27FC236}">
                <a16:creationId xmlns:a16="http://schemas.microsoft.com/office/drawing/2014/main" xmlns="" id="{6C2EA7EB-C88B-4436-A563-85D53F76FB16}"/>
              </a:ext>
            </a:extLst>
          </p:cNvPr>
          <p:cNvSpPr/>
          <p:nvPr userDrawn="1"/>
        </p:nvSpPr>
        <p:spPr>
          <a:xfrm>
            <a:off x="9553741" y="3767934"/>
            <a:ext cx="887479" cy="889200"/>
          </a:xfrm>
          <a:prstGeom prst="ellipse">
            <a:avLst/>
          </a:prstGeom>
          <a:solidFill>
            <a:srgbClr val="223A7A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4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 userDrawn="1"/>
        </p:nvSpPr>
        <p:spPr>
          <a:xfrm>
            <a:off x="1705051" y="404602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 userDrawn="1"/>
        </p:nvSpPr>
        <p:spPr>
          <a:xfrm rot="2160000">
            <a:off x="3322815" y="3958787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 userDrawn="1"/>
        </p:nvSpPr>
        <p:spPr>
          <a:xfrm>
            <a:off x="4933553" y="3972868"/>
            <a:ext cx="479948" cy="46465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 userDrawn="1"/>
        </p:nvSpPr>
        <p:spPr>
          <a:xfrm>
            <a:off x="6531672" y="400183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 userDrawn="1"/>
        </p:nvSpPr>
        <p:spPr>
          <a:xfrm>
            <a:off x="8106786" y="4029592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 userDrawn="1"/>
        </p:nvSpPr>
        <p:spPr>
          <a:xfrm>
            <a:off x="9705149" y="394824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2351005" y="2022994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2)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33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9615" y="5042461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1)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</p:txBody>
      </p:sp>
      <p:sp>
        <p:nvSpPr>
          <p:cNvPr id="3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3990555" y="5042173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</p:txBody>
      </p:sp>
      <p:sp>
        <p:nvSpPr>
          <p:cNvPr id="38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7220568" y="5032648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5)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</p:txBody>
      </p:sp>
      <p:sp>
        <p:nvSpPr>
          <p:cNvPr id="39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5576460" y="1984893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4)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40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8882700" y="2039848"/>
            <a:ext cx="2386960" cy="132338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6)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-584049" y="3164719"/>
            <a:ext cx="13093030" cy="2051819"/>
            <a:chOff x="-584049" y="3164719"/>
            <a:chExt cx="13093030" cy="2051819"/>
          </a:xfrm>
          <a:solidFill>
            <a:srgbClr val="6FB8CC"/>
          </a:solidFill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xmlns="" id="{E2C27580-03D6-4CA3-8494-32B5C8C79160}"/>
                </a:ext>
              </a:extLst>
            </p:cNvPr>
            <p:cNvGrpSpPr/>
            <p:nvPr userDrawn="1"/>
          </p:nvGrpSpPr>
          <p:grpSpPr>
            <a:xfrm>
              <a:off x="1031421" y="3164719"/>
              <a:ext cx="9885290" cy="2004978"/>
              <a:chOff x="626799" y="1860242"/>
              <a:chExt cx="8640896" cy="1675640"/>
            </a:xfrm>
            <a:grpFill/>
          </p:grpSpPr>
          <p:sp>
            <p:nvSpPr>
              <p:cNvPr id="9" name="Block Arc 15">
                <a:extLst>
                  <a:ext uri="{FF2B5EF4-FFF2-40B4-BE49-F238E27FC236}">
                    <a16:creationId xmlns:a16="http://schemas.microsoft.com/office/drawing/2014/main" xmlns="" id="{8D86060E-3CC7-45C1-B239-A69F2907D05B}"/>
                  </a:ext>
                </a:extLst>
              </p:cNvPr>
              <p:cNvSpPr/>
              <p:nvPr/>
            </p:nvSpPr>
            <p:spPr>
              <a:xfrm>
                <a:off x="626799" y="1924580"/>
                <a:ext cx="1611302" cy="1611302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16">
                <a:extLst>
                  <a:ext uri="{FF2B5EF4-FFF2-40B4-BE49-F238E27FC236}">
                    <a16:creationId xmlns:a16="http://schemas.microsoft.com/office/drawing/2014/main" xmlns="" id="{A4E13D98-A373-4B01-AC19-56E2BE721CF1}"/>
                  </a:ext>
                </a:extLst>
              </p:cNvPr>
              <p:cNvSpPr/>
              <p:nvPr/>
            </p:nvSpPr>
            <p:spPr>
              <a:xfrm rot="10800000">
                <a:off x="2031008" y="1903974"/>
                <a:ext cx="1611302" cy="1611301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7">
                <a:extLst>
                  <a:ext uri="{FF2B5EF4-FFF2-40B4-BE49-F238E27FC236}">
                    <a16:creationId xmlns:a16="http://schemas.microsoft.com/office/drawing/2014/main" xmlns="" id="{1C73CB39-71A7-4611-A797-BB9B2451943F}"/>
                  </a:ext>
                </a:extLst>
              </p:cNvPr>
              <p:cNvSpPr/>
              <p:nvPr/>
            </p:nvSpPr>
            <p:spPr>
              <a:xfrm>
                <a:off x="3439492" y="1917547"/>
                <a:ext cx="1611302" cy="1611301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ck Arc 18">
                <a:extLst>
                  <a:ext uri="{FF2B5EF4-FFF2-40B4-BE49-F238E27FC236}">
                    <a16:creationId xmlns:a16="http://schemas.microsoft.com/office/drawing/2014/main" xmlns="" id="{8A278925-7FB3-4DE0-94E2-5DE3E102D021}"/>
                  </a:ext>
                </a:extLst>
              </p:cNvPr>
              <p:cNvSpPr/>
              <p:nvPr/>
            </p:nvSpPr>
            <p:spPr>
              <a:xfrm rot="10800000">
                <a:off x="4843701" y="1888731"/>
                <a:ext cx="1611302" cy="1611302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9">
                <a:extLst>
                  <a:ext uri="{FF2B5EF4-FFF2-40B4-BE49-F238E27FC236}">
                    <a16:creationId xmlns:a16="http://schemas.microsoft.com/office/drawing/2014/main" xmlns="" id="{89906100-AB24-4069-9649-58B7B54A1175}"/>
                  </a:ext>
                </a:extLst>
              </p:cNvPr>
              <p:cNvSpPr/>
              <p:nvPr/>
            </p:nvSpPr>
            <p:spPr>
              <a:xfrm>
                <a:off x="6252184" y="1903099"/>
                <a:ext cx="1611302" cy="1611302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20">
                <a:extLst>
                  <a:ext uri="{FF2B5EF4-FFF2-40B4-BE49-F238E27FC236}">
                    <a16:creationId xmlns:a16="http://schemas.microsoft.com/office/drawing/2014/main" xmlns="" id="{C82E6EF8-BE98-459C-AFD0-C83BF46F604B}"/>
                  </a:ext>
                </a:extLst>
              </p:cNvPr>
              <p:cNvSpPr/>
              <p:nvPr/>
            </p:nvSpPr>
            <p:spPr>
              <a:xfrm rot="10800000">
                <a:off x="7656393" y="1860242"/>
                <a:ext cx="1611302" cy="1611302"/>
              </a:xfrm>
              <a:prstGeom prst="blockArc">
                <a:avLst>
                  <a:gd name="adj1" fmla="val 10800000"/>
                  <a:gd name="adj2" fmla="val 21559414"/>
                  <a:gd name="adj3" fmla="val 12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Block Arc 19">
              <a:extLst>
                <a:ext uri="{FF2B5EF4-FFF2-40B4-BE49-F238E27FC236}">
                  <a16:creationId xmlns:a16="http://schemas.microsoft.com/office/drawing/2014/main" xmlns="" id="{89906100-AB24-4069-9649-58B7B54A1175}"/>
                </a:ext>
              </a:extLst>
            </p:cNvPr>
            <p:cNvSpPr/>
            <p:nvPr userDrawn="1"/>
          </p:nvSpPr>
          <p:spPr>
            <a:xfrm>
              <a:off x="10665632" y="3288543"/>
              <a:ext cx="1843349" cy="1927995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1" name="Block Arc 16">
              <a:extLst>
                <a:ext uri="{FF2B5EF4-FFF2-40B4-BE49-F238E27FC236}">
                  <a16:creationId xmlns:a16="http://schemas.microsoft.com/office/drawing/2014/main" xmlns="" id="{A4E13D98-A373-4B01-AC19-56E2BE721CF1}"/>
                </a:ext>
              </a:extLst>
            </p:cNvPr>
            <p:cNvSpPr/>
            <p:nvPr userDrawn="1"/>
          </p:nvSpPr>
          <p:spPr>
            <a:xfrm rot="10800000">
              <a:off x="-584049" y="3227382"/>
              <a:ext cx="1843349" cy="1927994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36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6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73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lonnes_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pic>
        <p:nvPicPr>
          <p:cNvPr id="5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3" y="491712"/>
            <a:ext cx="1481367" cy="13014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2035175" y="491712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2" name="Ellipse 1"/>
          <p:cNvSpPr/>
          <p:nvPr userDrawn="1"/>
        </p:nvSpPr>
        <p:spPr>
          <a:xfrm>
            <a:off x="909687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 userDrawn="1"/>
        </p:nvSpPr>
        <p:spPr>
          <a:xfrm>
            <a:off x="2809758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/>
          <p:cNvSpPr/>
          <p:nvPr userDrawn="1"/>
        </p:nvSpPr>
        <p:spPr>
          <a:xfrm>
            <a:off x="4709829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6609900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8509971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 userDrawn="1"/>
        </p:nvSpPr>
        <p:spPr>
          <a:xfrm>
            <a:off x="10410042" y="5419898"/>
            <a:ext cx="706582" cy="706582"/>
          </a:xfrm>
          <a:prstGeom prst="ellipse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526144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1)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idx="11" hasCustomPrompt="1"/>
          </p:nvPr>
        </p:nvSpPr>
        <p:spPr>
          <a:xfrm>
            <a:off x="2427515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2)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3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4328886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6230257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4)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8131628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5)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6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10032999" y="2377440"/>
            <a:ext cx="1471067" cy="275543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TITRE (Section 6)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dirty="0" err="1" smtClean="0"/>
              <a:t>Dignissim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nec </a:t>
            </a:r>
            <a:r>
              <a:rPr lang="fr-FR" sz="1200" dirty="0" err="1" smtClean="0"/>
              <a:t>felis</a:t>
            </a:r>
            <a:r>
              <a:rPr lang="fr-FR" sz="1200" dirty="0" smtClean="0"/>
              <a:t>. </a:t>
            </a:r>
            <a:r>
              <a:rPr lang="fr-FR" sz="1200" dirty="0" err="1" smtClean="0"/>
              <a:t>Mauris</a:t>
            </a:r>
            <a:r>
              <a:rPr lang="fr-FR" sz="1200" dirty="0" smtClean="0"/>
              <a:t> </a:t>
            </a:r>
            <a:r>
              <a:rPr lang="fr-FR" sz="1200" dirty="0" err="1" smtClean="0"/>
              <a:t>ac</a:t>
            </a:r>
            <a:r>
              <a:rPr lang="fr-FR" sz="1200" dirty="0" smtClean="0"/>
              <a:t> </a:t>
            </a:r>
            <a:r>
              <a:rPr lang="fr-FR" sz="1200" dirty="0" err="1" smtClean="0"/>
              <a:t>vehicula</a:t>
            </a:r>
            <a:r>
              <a:rPr lang="fr-FR" sz="1200" dirty="0" smtClean="0"/>
              <a:t> </a:t>
            </a:r>
            <a:r>
              <a:rPr lang="fr-FR" sz="1200" dirty="0" err="1" smtClean="0"/>
              <a:t>tortor</a:t>
            </a:r>
            <a:r>
              <a:rPr lang="fr-FR" sz="1200" dirty="0" smtClean="0"/>
              <a:t>. </a:t>
            </a:r>
            <a:r>
              <a:rPr lang="fr-FR" sz="1200" dirty="0" err="1" smtClean="0"/>
              <a:t>Fusce</a:t>
            </a:r>
            <a:r>
              <a:rPr lang="fr-FR" sz="1200" dirty="0" smtClean="0"/>
              <a:t> </a:t>
            </a:r>
            <a:r>
              <a:rPr lang="fr-FR" sz="1200" dirty="0" err="1" smtClean="0"/>
              <a:t>sit</a:t>
            </a:r>
            <a:r>
              <a:rPr lang="fr-FR" sz="1200" dirty="0" smtClean="0"/>
              <a:t> </a:t>
            </a:r>
            <a:r>
              <a:rPr lang="fr-FR" sz="1200" dirty="0" err="1" smtClean="0"/>
              <a:t>amet</a:t>
            </a:r>
            <a:r>
              <a:rPr lang="fr-FR" sz="1200" dirty="0" smtClean="0"/>
              <a:t> porta </a:t>
            </a:r>
            <a:r>
              <a:rPr lang="fr-FR" sz="1200" dirty="0" err="1" smtClean="0"/>
              <a:t>eros</a:t>
            </a:r>
            <a:r>
              <a:rPr lang="fr-FR" sz="1200" dirty="0" smtClean="0"/>
              <a:t>. In </a:t>
            </a:r>
            <a:r>
              <a:rPr lang="fr-FR" sz="1200" dirty="0" err="1" smtClean="0"/>
              <a:t>hac</a:t>
            </a:r>
            <a:r>
              <a:rPr lang="fr-FR" sz="1200" dirty="0" smtClean="0"/>
              <a:t> habitasse </a:t>
            </a:r>
            <a:r>
              <a:rPr lang="fr-FR" sz="1200" dirty="0" err="1" smtClean="0"/>
              <a:t>platea</a:t>
            </a:r>
            <a:r>
              <a:rPr lang="fr-FR" sz="1200" dirty="0" smtClean="0"/>
              <a:t> </a:t>
            </a:r>
            <a:r>
              <a:rPr lang="fr-FR" sz="1200" dirty="0" err="1" smtClean="0"/>
              <a:t>dictumst</a:t>
            </a:r>
            <a:r>
              <a:rPr lang="fr-FR" sz="1200" dirty="0" smtClean="0"/>
              <a:t>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  <p:sp>
        <p:nvSpPr>
          <p:cNvPr id="28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0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2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5210175" y="2143126"/>
            <a:ext cx="6981824" cy="4089400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6751" y="2562225"/>
            <a:ext cx="4105274" cy="4295775"/>
          </a:xfrm>
          <a:prstGeom prst="rect">
            <a:avLst/>
          </a:prstGeom>
          <a:solidFill>
            <a:srgbClr val="6FB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435600" y="2352906"/>
            <a:ext cx="5919787" cy="36703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Corps : ARIAL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52725"/>
            <a:ext cx="3722687" cy="3777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Corps : ARIAL</a:t>
            </a:r>
          </a:p>
        </p:txBody>
      </p:sp>
      <p:pic>
        <p:nvPicPr>
          <p:cNvPr id="11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3" y="491717"/>
            <a:ext cx="1481367" cy="1301418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035175" y="491717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5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79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s_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090557"/>
            <a:ext cx="12192000" cy="767443"/>
          </a:xfrm>
          <a:prstGeom prst="rect">
            <a:avLst/>
          </a:prstGeom>
        </p:spPr>
      </p:pic>
      <p:pic>
        <p:nvPicPr>
          <p:cNvPr id="5" name="Picture 2" descr="C:\Users\PAPON VIDAL\Desktop\Livrables CHU\logo-pp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03" y="491716"/>
            <a:ext cx="1481367" cy="130141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232024" y="1453804"/>
            <a:ext cx="4452257" cy="456519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223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: ARIAL 28 pt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35175" y="491716"/>
            <a:ext cx="54882" cy="1301418"/>
          </a:xfrm>
          <a:prstGeom prst="rect">
            <a:avLst/>
          </a:prstGeom>
          <a:solidFill>
            <a:srgbClr val="22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328" r="49890"/>
          <a:stretch/>
        </p:blipFill>
        <p:spPr>
          <a:xfrm>
            <a:off x="10793350" y="-9525"/>
            <a:ext cx="1398650" cy="2181457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139281" y="1999036"/>
            <a:ext cx="5919787" cy="36703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i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7905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2" r:id="rId4"/>
    <p:sldLayoutId id="2147483651" r:id="rId5"/>
    <p:sldLayoutId id="2147483654" r:id="rId6"/>
    <p:sldLayoutId id="2147483663" r:id="rId7"/>
    <p:sldLayoutId id="2147483656" r:id="rId8"/>
    <p:sldLayoutId id="2147483661" r:id="rId9"/>
    <p:sldLayoutId id="2147483659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WEBINAIRE%20DE%20PRESENTATION%20DE%20L'INSTITUT%20DE%20FORMATION%20EN%20SOINS%20INFIRMIERS%20DE%20CLERMONT-FERRAND-20230304_100148-Enregistrement%20de%20la%20r&#233;union.mp4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coursup.fr/index.php?desc=soins_infirmier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WEBINAIRE%20DE%20PRESENTATION%20DE%20L'INSTITUT%20DE%20FORMATION%20EN%20SOINS%20INFIRMIERS%20DE%20CLERMONT-FERRAND-20230304_100148-Enregistrement%20de%20la%20r&#233;union.mp4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2778" y="330805"/>
            <a:ext cx="6367966" cy="697762"/>
          </a:xfrm>
        </p:spPr>
        <p:txBody>
          <a:bodyPr/>
          <a:lstStyle/>
          <a:p>
            <a:r>
              <a:rPr lang="fr-FR" sz="1800" smtClean="0"/>
              <a:t>WEBINAIRE PRESENTATION FORMATION EN SOINS INFIRMIERS IFSI CLERMONT-FERRAND</a:t>
            </a:r>
            <a:endParaRPr lang="fr-FR" sz="1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64952" y="1195393"/>
            <a:ext cx="4200525" cy="277585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223A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dirty="0" smtClean="0"/>
              <a:t>Date </a:t>
            </a:r>
            <a:r>
              <a:rPr lang="fr-FR" sz="1600" smtClean="0"/>
              <a:t>: </a:t>
            </a:r>
            <a:r>
              <a:rPr lang="fr-FR" sz="1600" smtClean="0"/>
              <a:t>04/03/2023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29772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605" y="16888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clinique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525517" y="1460938"/>
          <a:ext cx="5994154" cy="472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e 5"/>
          <p:cNvSpPr/>
          <p:nvPr/>
        </p:nvSpPr>
        <p:spPr>
          <a:xfrm>
            <a:off x="7291339" y="1800962"/>
            <a:ext cx="3075221" cy="12719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Autonomie</a:t>
            </a:r>
          </a:p>
          <a:p>
            <a:pPr algn="ctr"/>
            <a:r>
              <a:rPr lang="fr-FR" b="1" dirty="0" smtClean="0"/>
              <a:t>Engagement</a:t>
            </a:r>
          </a:p>
          <a:p>
            <a:pPr algn="ctr"/>
            <a:r>
              <a:rPr lang="fr-FR" b="1" dirty="0" smtClean="0"/>
              <a:t>Travail préparatoire</a:t>
            </a:r>
          </a:p>
          <a:p>
            <a:pPr algn="ctr"/>
            <a:r>
              <a:rPr lang="fr-FR" b="1" dirty="0" smtClean="0"/>
              <a:t>Accompagnement  </a:t>
            </a:r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4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303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Maiandra GD" panose="020E0502030308020204" pitchFamily="34" charset="0"/>
              </a:rPr>
              <a:t>Formation</a:t>
            </a:r>
            <a:r>
              <a:rPr lang="fr-FR" sz="4400" dirty="0">
                <a:solidFill>
                  <a:schemeClr val="bg1"/>
                </a:solidFill>
                <a:latin typeface="Maiandra GD" panose="020E0502030308020204" pitchFamily="34" charset="0"/>
              </a:rPr>
              <a:t> clinique</a:t>
            </a:r>
            <a:endParaRPr lang="fr-FR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554205" y="1139796"/>
          <a:ext cx="9295027" cy="539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83605" y="168889"/>
            <a:ext cx="8534400" cy="1507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clinique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158" y="129516"/>
            <a:ext cx="8534400" cy="1507067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  <a:latin typeface="Maiandra GD" panose="020E0502030308020204" pitchFamily="34" charset="0"/>
              </a:rPr>
              <a:t>Formation clinique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9542" y="2045044"/>
            <a:ext cx="8534400" cy="3615267"/>
          </a:xfrm>
        </p:spPr>
        <p:txBody>
          <a:bodyPr/>
          <a:lstStyle/>
          <a:p>
            <a:r>
              <a:rPr lang="fr-FR" sz="2800" dirty="0" smtClean="0"/>
              <a:t>Une offre de stage répartie sur CLERMONT METROPOLE et l’ensemble du département du PUY DE DOME</a:t>
            </a:r>
          </a:p>
          <a:p>
            <a:r>
              <a:rPr lang="fr-FR" sz="2800" dirty="0" smtClean="0"/>
              <a:t>Un partenariat établi avec plus de 400 établissements de santé et médicaux sociaux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83605" y="168889"/>
            <a:ext cx="8534400" cy="1507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clinique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5760" y="211383"/>
            <a:ext cx="12271248" cy="2460219"/>
          </a:xfrm>
        </p:spPr>
        <p:txBody>
          <a:bodyPr>
            <a:normAutofit/>
          </a:bodyPr>
          <a:lstStyle/>
          <a:p>
            <a:r>
              <a:rPr lang="fr-FR" sz="5400" b="1" smtClean="0"/>
              <a:t>T</a:t>
            </a:r>
            <a:r>
              <a:rPr lang="fr-FR" sz="5400" b="1" smtClean="0"/>
              <a:t>émoignages 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smtClean="0"/>
              <a:t>des </a:t>
            </a:r>
            <a:r>
              <a:rPr lang="fr-FR" sz="5400" b="1" smtClean="0"/>
              <a:t>cadres de santé </a:t>
            </a:r>
            <a:r>
              <a:rPr lang="fr-FR" sz="5400" b="1" dirty="0" smtClean="0"/>
              <a:t>formateurs</a:t>
            </a:r>
            <a:endParaRPr lang="fr-FR" sz="5400" b="1" dirty="0"/>
          </a:p>
        </p:txBody>
      </p:sp>
      <p:pic>
        <p:nvPicPr>
          <p:cNvPr id="1028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5682760"/>
            <a:ext cx="1433242" cy="7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bleu La région Auvergne Rhône Al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92" y="5593185"/>
            <a:ext cx="2887322" cy="9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id:image001.png@01D5996E.C10DFF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67" y="5489856"/>
            <a:ext cx="1604452" cy="94379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728383" y="9554197"/>
            <a:ext cx="7766936" cy="1508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Webinaire</a:t>
            </a:r>
          </a:p>
          <a:p>
            <a:pPr algn="ctr"/>
            <a:r>
              <a:rPr lang="fr-FR" sz="3200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Mars 2022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6" name="Image 1" descr="cid:image002.png@01D5996E.C10DFF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0" y="5533285"/>
            <a:ext cx="1222831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 descr="logo Territoires d'Au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48" y="5489857"/>
            <a:ext cx="907256" cy="8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34284" y="3155328"/>
            <a:ext cx="72209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/>
              <a:t>Clic droit / ouvrir lien hypertexte ci-dessous</a:t>
            </a:r>
            <a:r>
              <a:rPr lang="fr-FR" sz="4000"/>
              <a:t/>
            </a:r>
            <a:br>
              <a:rPr lang="fr-FR" sz="4000"/>
            </a:br>
            <a:r>
              <a:rPr lang="fr-FR" sz="4000">
                <a:sym typeface="Wingdings" panose="05000000000000000000" pitchFamily="2" charset="2"/>
              </a:rPr>
              <a:t> </a:t>
            </a:r>
            <a:r>
              <a:rPr lang="fr-FR" sz="4000">
                <a:hlinkClick r:id="rId8" action="ppaction://hlinkfile"/>
              </a:rPr>
              <a:t>Cf vidéo webinaire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8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088" y="365269"/>
            <a:ext cx="11868912" cy="1588393"/>
          </a:xfrm>
        </p:spPr>
        <p:txBody>
          <a:bodyPr>
            <a:normAutofit/>
          </a:bodyPr>
          <a:lstStyle/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Accompagnement </a:t>
            </a:r>
            <a:r>
              <a:rPr lang="fr-FR" sz="2800" b="1" smtClean="0">
                <a:latin typeface="Maiandra GD" panose="020E0502030308020204" pitchFamily="34" charset="0"/>
              </a:rPr>
              <a:t>individualisé des étudianst tout au long de la formation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738" y="1439917"/>
            <a:ext cx="11950262" cy="505547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Des personnes ressources : équipe pédagogique, professionnels </a:t>
            </a:r>
            <a:r>
              <a:rPr lang="fr-FR" sz="2800" smtClean="0"/>
              <a:t>en </a:t>
            </a:r>
            <a:r>
              <a:rPr lang="fr-FR" sz="2800" smtClean="0"/>
              <a:t>stage, référents de formation, parrainage étudiant…</a:t>
            </a:r>
            <a:endParaRPr lang="fr-FR" sz="2800" dirty="0" smtClean="0"/>
          </a:p>
          <a:p>
            <a:r>
              <a:rPr lang="fr-FR" sz="2800" dirty="0" smtClean="0"/>
              <a:t>Des promotions conséquentes mais beaucoup de travaux/réflexions en groupes</a:t>
            </a:r>
          </a:p>
          <a:p>
            <a:r>
              <a:rPr lang="fr-FR" sz="2800" dirty="0" smtClean="0"/>
              <a:t>Une dynamique de soutien impulsée par </a:t>
            </a:r>
            <a:r>
              <a:rPr lang="fr-FR" sz="2800" smtClean="0"/>
              <a:t>les </a:t>
            </a:r>
            <a:r>
              <a:rPr lang="fr-FR" sz="2800" smtClean="0"/>
              <a:t>étudiants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9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2E961F1-4A28-4A5F-BBD4-6E400E5E6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F57BEA8-497D-4AA8-8A18-BDCD696B25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6073" y="489439"/>
            <a:ext cx="11139854" cy="930447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bg1"/>
                </a:solidFill>
              </a:rPr>
              <a:t>Sélection </a:t>
            </a:r>
            <a:r>
              <a:rPr lang="fr-FR" sz="5400" dirty="0">
                <a:solidFill>
                  <a:schemeClr val="bg1"/>
                </a:solidFill>
              </a:rPr>
              <a:t>IFSI </a:t>
            </a:r>
            <a:r>
              <a:rPr lang="fr-FR" sz="5400" dirty="0" smtClean="0">
                <a:solidFill>
                  <a:schemeClr val="bg1"/>
                </a:solidFill>
              </a:rPr>
              <a:t>2023</a:t>
            </a:r>
            <a:endParaRPr lang="fr-FR" sz="5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82415D3-DDE5-4D63-8CB3-23A5EC581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D7193FB-6AE6-4B3B-8F89-56B55DD63B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C0254F3-04FF-4DC9-819B-827EB924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291048"/>
            <a:ext cx="11496821" cy="2270623"/>
          </a:xfrm>
          <a:prstGeom prst="rect">
            <a:avLst/>
          </a:prstGeom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828011" y="5873908"/>
            <a:ext cx="10058400" cy="44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7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Modalités </a:t>
            </a:r>
            <a:r>
              <a:rPr lang="fr-FR" b="1" dirty="0"/>
              <a:t>d’admission en IFSI</a:t>
            </a:r>
            <a:br>
              <a:rPr lang="fr-FR" b="1" dirty="0"/>
            </a:br>
            <a:r>
              <a:rPr lang="fr-FR" sz="1800" i="1" dirty="0"/>
              <a:t>Arrêté du 13 décembre 2018 modifiant l'arrêté du 31 juillet 2009 relatif au DEI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0179" y="982728"/>
            <a:ext cx="3106688" cy="1654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Formation initiale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0179" y="2813368"/>
            <a:ext cx="3106688" cy="17281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Formation continue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0179" y="4718016"/>
            <a:ext cx="3106688" cy="2023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Modalités de validation directe par le jury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352424"/>
            <a:ext cx="2808312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Candidats titulaires du baccalauréat ou de l’équivalence de ce diplôme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7359" y="3231284"/>
            <a:ext cx="2808312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</a:rPr>
              <a:t>Candidats relevant de la formation professionnelle continue selon l’article L6311-1 du Code du travail 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7360" y="5329364"/>
            <a:ext cx="2842153" cy="1339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autorisation permettant l’exercice de la profession de médecin ou de maïeuticien en France ou à l’étranger et les personnes titulaires du diplôme de formation approfondie en sciences médicales 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906868" y="1628800"/>
            <a:ext cx="325037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4906868" y="3425436"/>
            <a:ext cx="325037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231904" y="1043608"/>
            <a:ext cx="1512168" cy="159330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b="1" dirty="0"/>
              <a:t>Inscription PARCOURSUP</a:t>
            </a:r>
          </a:p>
          <a:p>
            <a:pPr algn="ctr"/>
            <a:r>
              <a:rPr lang="fr-FR" b="1" dirty="0"/>
              <a:t>67% du quota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1904" y="2924944"/>
            <a:ext cx="1512168" cy="145846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b="1" dirty="0"/>
              <a:t>CONCOURS</a:t>
            </a:r>
          </a:p>
          <a:p>
            <a:pPr algn="ctr"/>
            <a:r>
              <a:rPr lang="fr-FR" b="1" dirty="0"/>
              <a:t>Ecrit + Oral</a:t>
            </a:r>
          </a:p>
          <a:p>
            <a:pPr algn="ctr"/>
            <a:r>
              <a:rPr lang="fr-FR" b="1" dirty="0"/>
              <a:t>33% du quota</a:t>
            </a:r>
            <a:endParaRPr lang="fr-FR" sz="1600" b="1" dirty="0"/>
          </a:p>
        </p:txBody>
      </p:sp>
      <p:sp>
        <p:nvSpPr>
          <p:cNvPr id="13" name="Flèche droite 12"/>
          <p:cNvSpPr/>
          <p:nvPr/>
        </p:nvSpPr>
        <p:spPr>
          <a:xfrm>
            <a:off x="6744073" y="1628800"/>
            <a:ext cx="325037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6744072" y="3425436"/>
            <a:ext cx="325037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102166" y="3305074"/>
            <a:ext cx="1547172" cy="698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Admission Classement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69108" y="1090910"/>
            <a:ext cx="1580230" cy="132997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dirty="0"/>
              <a:t>Examen des candidatures / Territoire Auvergne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8649338" y="1588232"/>
            <a:ext cx="325037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980388" y="1491156"/>
            <a:ext cx="1547172" cy="698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Admission Classement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74374" y="3807348"/>
            <a:ext cx="1520360" cy="13681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ENTREE EN FORMATION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74374" y="5445224"/>
            <a:ext cx="152036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Dispenses possibles d’UE</a:t>
            </a:r>
          </a:p>
        </p:txBody>
      </p:sp>
      <p:sp>
        <p:nvSpPr>
          <p:cNvPr id="21" name="Flèche droite 20"/>
          <p:cNvSpPr/>
          <p:nvPr/>
        </p:nvSpPr>
        <p:spPr>
          <a:xfrm>
            <a:off x="4906867" y="4765318"/>
            <a:ext cx="4239736" cy="356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 rot="1800000">
            <a:off x="8508156" y="3699904"/>
            <a:ext cx="779692" cy="3560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lèche vers le bas 22"/>
          <p:cNvSpPr/>
          <p:nvPr/>
        </p:nvSpPr>
        <p:spPr>
          <a:xfrm>
            <a:off x="9624392" y="2199025"/>
            <a:ext cx="288032" cy="1804257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 vers le bas 23"/>
          <p:cNvSpPr/>
          <p:nvPr/>
        </p:nvSpPr>
        <p:spPr>
          <a:xfrm>
            <a:off x="9624392" y="5175500"/>
            <a:ext cx="216024" cy="26972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="" xmlns:a16="http://schemas.microsoft.com/office/drawing/2014/main" id="{F352F949-83D1-4056-B6F2-9F27990C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F13-E796-46E1-AF4E-B62A66AF08CA}" type="slidenum">
              <a:rPr lang="fr-FR" smtClean="0"/>
              <a:t>16</a:t>
            </a:fld>
            <a:endParaRPr lang="fr-FR" dirty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10"/>
          </p:nvPr>
        </p:nvSpPr>
        <p:spPr>
          <a:xfrm>
            <a:off x="10363200" y="6354762"/>
            <a:ext cx="1600200" cy="365125"/>
          </a:xfr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91234" y="6520865"/>
            <a:ext cx="7543800" cy="365125"/>
          </a:xfr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389195"/>
            <a:ext cx="10745843" cy="1752642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Modalités </a:t>
            </a:r>
            <a:r>
              <a:rPr lang="fr-FR" sz="3600" b="1" dirty="0"/>
              <a:t>d’admission dans les instituts de formation en soins infirmiers pour la rentrée </a:t>
            </a:r>
            <a:r>
              <a:rPr lang="fr-FR" sz="3600" b="1" dirty="0" smtClean="0"/>
              <a:t>2023</a:t>
            </a:r>
            <a:r>
              <a:rPr lang="fr-FR" sz="3600" b="1" dirty="0"/>
              <a:t/>
            </a:r>
            <a:br>
              <a:rPr lang="fr-FR" sz="3600" b="1" dirty="0"/>
            </a:br>
            <a:endParaRPr lang="fr-FR" sz="3600" b="1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716692" y="2141837"/>
          <a:ext cx="10527595" cy="421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9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re 11">
            <a:extLst>
              <a:ext uri="{FF2B5EF4-FFF2-40B4-BE49-F238E27FC236}">
                <a16:creationId xmlns="" xmlns:a16="http://schemas.microsoft.com/office/drawing/2014/main" id="{436E9995-EE53-4F5B-90A9-7CF3BF56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05" y="1426877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Vœux « multiples » à dossier unique par territoire universitaire 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Diagramme 16">
            <a:extLst>
              <a:ext uri="{FF2B5EF4-FFF2-40B4-BE49-F238E27FC236}">
                <a16:creationId xmlns="" xmlns:a16="http://schemas.microsoft.com/office/drawing/2014/main" id="{DCFF6049-299A-4B77-AAB2-173B3F6AEE8B}"/>
              </a:ext>
            </a:extLst>
          </p:cNvPr>
          <p:cNvGraphicFramePr/>
          <p:nvPr>
            <p:extLst/>
          </p:nvPr>
        </p:nvGraphicFramePr>
        <p:xfrm>
          <a:off x="1420233" y="4040658"/>
          <a:ext cx="6279977" cy="281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èche : courbe vers la droite 17">
            <a:extLst>
              <a:ext uri="{FF2B5EF4-FFF2-40B4-BE49-F238E27FC236}">
                <a16:creationId xmlns="" xmlns:a16="http://schemas.microsoft.com/office/drawing/2014/main" id="{37AA19A0-1ED3-412A-AC6D-1449C8E9A4BB}"/>
              </a:ext>
            </a:extLst>
          </p:cNvPr>
          <p:cNvSpPr/>
          <p:nvPr/>
        </p:nvSpPr>
        <p:spPr>
          <a:xfrm>
            <a:off x="336417" y="3746465"/>
            <a:ext cx="1079464" cy="887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6B67580-E9CA-4052-A015-AC6CDBDB0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F13-E796-46E1-AF4E-B62A66AF08CA}" type="slidenum">
              <a:rPr lang="fr-FR" smtClean="0"/>
              <a:t>18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pic>
        <p:nvPicPr>
          <p:cNvPr id="10" name="Image 9"/>
          <p:cNvPicPr/>
          <p:nvPr/>
        </p:nvPicPr>
        <p:blipFill rotWithShape="1">
          <a:blip r:embed="rId7"/>
          <a:srcRect l="4100" t="29925" r="5953" b="9727"/>
          <a:stretch/>
        </p:blipFill>
        <p:spPr bwMode="auto">
          <a:xfrm>
            <a:off x="3938346" y="161424"/>
            <a:ext cx="7996979" cy="3974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66446" y="6492875"/>
            <a:ext cx="7543800" cy="365125"/>
          </a:xfr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6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5291" t="27445" r="11111" b="21466"/>
          <a:stretch/>
        </p:blipFill>
        <p:spPr bwMode="auto">
          <a:xfrm>
            <a:off x="1443789" y="108285"/>
            <a:ext cx="9757611" cy="6557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0934322" y="6508917"/>
            <a:ext cx="1600200" cy="365125"/>
          </a:xfrm>
        </p:spPr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1392277" y="5822950"/>
            <a:ext cx="1142245" cy="669925"/>
          </a:xfrm>
        </p:spPr>
        <p:txBody>
          <a:bodyPr/>
          <a:lstStyle/>
          <a:p>
            <a:fld id="{79654D7F-770E-464C-8456-0883F0423781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33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21770" y="235672"/>
            <a:ext cx="7766936" cy="312724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Institut de Formation </a:t>
            </a:r>
            <a:r>
              <a:rPr lang="fr-FR" b="1" smtClean="0">
                <a:solidFill>
                  <a:srgbClr val="002060"/>
                </a:solidFill>
                <a:latin typeface="Maiandra GD" panose="020E0502030308020204" pitchFamily="34" charset="0"/>
              </a:rPr>
              <a:t>en </a:t>
            </a:r>
            <a:r>
              <a:rPr lang="fr-FR" b="1">
                <a:solidFill>
                  <a:srgbClr val="002060"/>
                </a:solidFill>
                <a:latin typeface="Maiandra GD" panose="020E0502030308020204" pitchFamily="34" charset="0"/>
              </a:rPr>
              <a:t>S</a:t>
            </a:r>
            <a:r>
              <a:rPr lang="fr-FR" b="1" smtClean="0">
                <a:solidFill>
                  <a:srgbClr val="002060"/>
                </a:solidFill>
                <a:latin typeface="Maiandra GD" panose="020E0502030308020204" pitchFamily="34" charset="0"/>
              </a:rPr>
              <a:t>oins Infirmiers </a:t>
            </a:r>
            <a:br>
              <a:rPr lang="fr-FR" b="1" smtClean="0">
                <a:solidFill>
                  <a:srgbClr val="002060"/>
                </a:solidFill>
                <a:latin typeface="Maiandra GD" panose="020E0502030308020204" pitchFamily="34" charset="0"/>
              </a:rPr>
            </a:br>
            <a:r>
              <a:rPr lang="fr-FR" b="1" smtClean="0">
                <a:solidFill>
                  <a:srgbClr val="002060"/>
                </a:solidFill>
                <a:latin typeface="Maiandra GD" panose="020E0502030308020204" pitchFamily="34" charset="0"/>
              </a:rPr>
              <a:t>Clermont-Ferrand</a:t>
            </a:r>
            <a:r>
              <a:rPr lang="fr-FR" b="1" dirty="0" smtClean="0">
                <a:solidFill>
                  <a:schemeClr val="accent4"/>
                </a:solidFill>
                <a:latin typeface="Maiandra GD" panose="020E0502030308020204" pitchFamily="34" charset="0"/>
              </a:rPr>
              <a:t/>
            </a:r>
            <a:br>
              <a:rPr lang="fr-FR" b="1" dirty="0" smtClean="0">
                <a:solidFill>
                  <a:schemeClr val="accent4"/>
                </a:solidFill>
                <a:latin typeface="Maiandra GD" panose="020E0502030308020204" pitchFamily="34" charset="0"/>
              </a:rPr>
            </a:br>
            <a:r>
              <a:rPr lang="fr-FR" sz="3600" dirty="0" smtClean="0">
                <a:solidFill>
                  <a:schemeClr val="bg1"/>
                </a:solidFill>
              </a:rPr>
              <a:t>Clermont-Ferrand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smtClean="0"/>
              <a:t>Webinaire </a:t>
            </a:r>
            <a:r>
              <a:rPr lang="fr-FR" sz="3600" b="1" smtClean="0"/>
              <a:t>04 mars 2023</a:t>
            </a:r>
            <a:br>
              <a:rPr lang="fr-FR" sz="3600" b="1" smtClean="0"/>
            </a:br>
            <a:r>
              <a:rPr lang="fr-FR" sz="3600" b="1" smtClean="0"/>
              <a:t>121 connexions</a:t>
            </a:r>
            <a:endParaRPr lang="fr-FR" sz="3600" b="1" dirty="0"/>
          </a:p>
        </p:txBody>
      </p:sp>
      <p:pic>
        <p:nvPicPr>
          <p:cNvPr id="1028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2" y="5055124"/>
            <a:ext cx="1356700" cy="67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bleu La région Auvergne Rhône Al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16" y="4813090"/>
            <a:ext cx="2733127" cy="93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id:image001.png@01D5996E.C10DFF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48" y="4851681"/>
            <a:ext cx="1518767" cy="893393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728383" y="9554197"/>
            <a:ext cx="7766936" cy="1508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Webinaire</a:t>
            </a:r>
          </a:p>
          <a:p>
            <a:pPr algn="ctr"/>
            <a:r>
              <a:rPr lang="fr-FR" sz="3200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Mars 2022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6" name="Image 1" descr="cid:image002.png@01D5996E.C10DFF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45" y="4822472"/>
            <a:ext cx="1157526" cy="9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 descr="logo Territoires d'Au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07" y="4932445"/>
            <a:ext cx="858805" cy="8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7095" y="4565698"/>
            <a:ext cx="1596662" cy="121390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PARCOURSUP SELECTION SUR DOSSIER</a:t>
            </a:r>
            <a:endParaRPr lang="fr-FR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/>
          </p:nvPr>
        </p:nvGraphicFramePr>
        <p:xfrm>
          <a:off x="2907957" y="1054444"/>
          <a:ext cx="8620078" cy="524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767574A0-DC8B-479E-B57D-E8680EAA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6CEA-6C7D-4077-A9AA-DDB765BD5E9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226" y="1935891"/>
            <a:ext cx="2034746" cy="33775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Critères de sélection : 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Les </a:t>
            </a:r>
            <a:r>
              <a:rPr lang="fr-FR" sz="2800" dirty="0">
                <a:solidFill>
                  <a:schemeClr val="tx1"/>
                </a:solidFill>
              </a:rPr>
              <a:t>5 ATTENDUS au plan national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04/03/2023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07486" y="551934"/>
            <a:ext cx="8534400" cy="1507067"/>
          </a:xfrm>
        </p:spPr>
        <p:txBody>
          <a:bodyPr/>
          <a:lstStyle/>
          <a:p>
            <a:r>
              <a:rPr lang="fr-FR" dirty="0" smtClean="0"/>
              <a:t>Sélection sur dossier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CDA4DAC-3B59-40F9-8CD6-FA4B138C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F13-E796-46E1-AF4E-B62A66AF08CA}" type="slidenum">
              <a:rPr lang="fr-FR" smtClean="0"/>
              <a:t>21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1529492" y="551934"/>
          <a:ext cx="9702800" cy="571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4981" y="4978310"/>
            <a:ext cx="7196472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projet de formation motivé </a:t>
            </a:r>
            <a:r>
              <a:rPr lang="fr-FR" sz="2400" dirty="0" smtClean="0">
                <a:solidFill>
                  <a:schemeClr val="bg1"/>
                </a:solidFill>
              </a:rPr>
              <a:t>permet de faire des liens entre toutes les rubriques pour donner de la cohérence au dossier du candidat 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17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7064125" cy="553454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Nouveautés Parcoursup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2" y="1528013"/>
            <a:ext cx="10986419" cy="48487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Enjeu de transparence une nouvelle Fiche formation en 2023 plus lisible et plus utile </a:t>
            </a:r>
            <a:r>
              <a:rPr lang="fr-FR" sz="2400" dirty="0" smtClean="0">
                <a:solidFill>
                  <a:schemeClr val="tx1"/>
                </a:solidFill>
              </a:rPr>
              <a:t>aux candidats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 </a:t>
            </a:r>
            <a:r>
              <a:rPr lang="fr-FR" sz="2400" dirty="0">
                <a:solidFill>
                  <a:schemeClr val="tx1"/>
                </a:solidFill>
              </a:rPr>
              <a:t>Quelques évolutions du paramétrage conseils aux candidats, </a:t>
            </a:r>
            <a:r>
              <a:rPr lang="fr-FR" sz="2400" dirty="0" smtClean="0">
                <a:solidFill>
                  <a:schemeClr val="tx1"/>
                </a:solidFill>
              </a:rPr>
              <a:t>pondérations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rapport public, 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fiche de formation, 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test d’auto-évaluation,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fiche avenir 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 </a:t>
            </a:r>
            <a:r>
              <a:rPr lang="fr-FR" sz="2400" dirty="0">
                <a:solidFill>
                  <a:schemeClr val="tx1"/>
                </a:solidFill>
              </a:rPr>
              <a:t>revaloriser le baccalauréat et renforcer l’objectivité de l’analyse des candidatures</a:t>
            </a: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31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33134"/>
            <a:ext cx="10515600" cy="2655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 smtClean="0"/>
              <a:t>Vos </a:t>
            </a:r>
            <a:r>
              <a:rPr lang="fr-FR" sz="4000" smtClean="0"/>
              <a:t>questions </a:t>
            </a:r>
            <a:r>
              <a:rPr lang="fr-FR" sz="4000" smtClean="0"/>
              <a:t>?</a:t>
            </a:r>
          </a:p>
          <a:p>
            <a:pPr marL="0" indent="0" algn="ctr">
              <a:buNone/>
            </a:pPr>
            <a:r>
              <a:rPr lang="fr-FR" sz="4000" smtClean="0"/>
              <a:t>Merci de votre attention</a:t>
            </a:r>
            <a:r>
              <a:rPr lang="fr-FR" sz="4000" smtClean="0"/>
              <a:t> 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F13-E796-46E1-AF4E-B62A66AF08CA}" type="slidenum">
              <a:rPr lang="fr-FR" smtClean="0"/>
              <a:t>23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20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233" y="351198"/>
            <a:ext cx="11083740" cy="81930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FR" sz="2800" b="1">
                <a:latin typeface="Maiandra GD" panose="020E0502030308020204" pitchFamily="34" charset="0"/>
              </a:rPr>
              <a:t>Référentiel de formation</a:t>
            </a:r>
            <a:br>
              <a:rPr lang="fr-FR" sz="2800" b="1">
                <a:latin typeface="Maiandra GD" panose="020E0502030308020204" pitchFamily="34" charset="0"/>
              </a:rPr>
            </a:br>
            <a:r>
              <a:rPr lang="fr-FR" sz="2800" b="1">
                <a:latin typeface="Maiandra GD" panose="020E0502030308020204" pitchFamily="34" charset="0"/>
              </a:rPr>
              <a:t>Arrêté du 31 </a:t>
            </a:r>
            <a:r>
              <a:rPr lang="fr-FR" sz="2800" b="1">
                <a:latin typeface="Maiandra GD" panose="020E0502030308020204" pitchFamily="34" charset="0"/>
              </a:rPr>
              <a:t>Juillet </a:t>
            </a:r>
            <a:r>
              <a:rPr lang="fr-FR" sz="2800" b="1" smtClean="0">
                <a:latin typeface="Maiandra GD" panose="020E0502030308020204" pitchFamily="34" charset="0"/>
              </a:rPr>
              <a:t>2009</a:t>
            </a:r>
            <a:endParaRPr lang="fr-FR" sz="2800" b="1" dirty="0">
              <a:latin typeface="Maiandra GD" panose="020E0502030308020204" pitchFamily="34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992364"/>
            <a:ext cx="7735614" cy="433203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Préparation à l’obtention 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D</a:t>
            </a:r>
            <a:r>
              <a:rPr lang="fr-FR" sz="2400" dirty="0" smtClean="0">
                <a:solidFill>
                  <a:schemeClr val="bg1"/>
                </a:solidFill>
              </a:rPr>
              <a:t>’un Diplôme d’Etat </a:t>
            </a: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D’un grade universitaire – LICENCE (180 ECTS)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-2" y="1170506"/>
            <a:ext cx="7825947" cy="5526856"/>
          </a:xfrm>
        </p:spPr>
        <p:txBody>
          <a:bodyPr>
            <a:normAutofit/>
          </a:bodyPr>
          <a:lstStyle/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smtClean="0"/>
              <a:t>Préparation à l’obtention d’un :</a:t>
            </a:r>
          </a:p>
          <a:p>
            <a:endParaRPr lang="fr-FR" sz="2400" dirty="0" smtClean="0"/>
          </a:p>
        </p:txBody>
      </p:sp>
      <p:graphicFrame>
        <p:nvGraphicFramePr>
          <p:cNvPr id="10" name="Espace réservé du contenu 5"/>
          <p:cNvGraphicFramePr>
            <a:graphicFrameLocks/>
          </p:cNvGraphicFramePr>
          <p:nvPr>
            <p:extLst/>
          </p:nvPr>
        </p:nvGraphicFramePr>
        <p:xfrm>
          <a:off x="7373007" y="1879316"/>
          <a:ext cx="4645573" cy="374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60991" y="4389121"/>
            <a:ext cx="8381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hlinkClick r:id="rId8"/>
            </a:endParaRPr>
          </a:p>
          <a:p>
            <a:r>
              <a:rPr lang="fr-FR" b="1" dirty="0"/>
              <a:t>Lien parcoursup pour tester ses connaissances et sa motivation pour </a:t>
            </a:r>
            <a:endParaRPr lang="fr-FR" b="1" dirty="0" smtClean="0"/>
          </a:p>
          <a:p>
            <a:r>
              <a:rPr lang="fr-FR" b="1" dirty="0" smtClean="0"/>
              <a:t>la </a:t>
            </a:r>
            <a:r>
              <a:rPr lang="fr-FR" b="1" dirty="0"/>
              <a:t>formation et le </a:t>
            </a:r>
            <a:r>
              <a:rPr lang="fr-FR" b="1"/>
              <a:t>métier </a:t>
            </a:r>
            <a:r>
              <a:rPr lang="fr-FR" b="1" smtClean="0"/>
              <a:t>d’infirmier/infirmière</a:t>
            </a:r>
          </a:p>
          <a:p>
            <a:r>
              <a:rPr lang="fr-FR" smtClean="0">
                <a:hlinkClick r:id="rId8"/>
              </a:rPr>
              <a:t>Parcoursup </a:t>
            </a:r>
            <a:r>
              <a:rPr lang="fr-FR" dirty="0">
                <a:hlinkClick r:id="rId8"/>
              </a:rPr>
              <a:t>- Soins infirmiers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60991" y="2157984"/>
            <a:ext cx="7664954" cy="262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Wingdings" panose="05000000000000000000" pitchFamily="2" charset="2"/>
              </a:rPr>
              <a:t> </a:t>
            </a: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Diplôme d’état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fr-FR" sz="240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fr-FR" sz="2400" smtClean="0">
                <a:solidFill>
                  <a:schemeClr val="tx1"/>
                </a:solidFill>
              </a:rPr>
              <a:t>Grade licence – 180 ECTS</a:t>
            </a:r>
            <a:endParaRPr kumimoji="0" lang="fr-F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Acquisition de 10 compétences au cours des 3 années de formation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8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563" y="490884"/>
            <a:ext cx="11803117" cy="569820"/>
          </a:xfrm>
        </p:spPr>
        <p:txBody>
          <a:bodyPr>
            <a:noAutofit/>
          </a:bodyPr>
          <a:lstStyle/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Infirmièr(e</a:t>
            </a:r>
            <a:r>
              <a:rPr lang="fr-FR" sz="2800" b="1">
                <a:latin typeface="Maiandra GD" panose="020E0502030308020204" pitchFamily="34" charset="0"/>
              </a:rPr>
              <a:t>), une profession avec </a:t>
            </a:r>
            <a:r>
              <a:rPr lang="fr-FR" sz="2800" b="1">
                <a:latin typeface="Maiandra GD" panose="020E0502030308020204" pitchFamily="34" charset="0"/>
              </a:rPr>
              <a:t>des </a:t>
            </a:r>
            <a:r>
              <a:rPr lang="fr-FR" sz="2800" b="1" smtClean="0">
                <a:latin typeface="Maiandra GD" panose="020E0502030308020204" pitchFamily="34" charset="0"/>
              </a:rPr>
              <a:t>perspectives d’évolution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1060704"/>
            <a:ext cx="11001820" cy="5111496"/>
          </a:xfrm>
        </p:spPr>
        <p:txBody>
          <a:bodyPr/>
          <a:lstStyle/>
          <a:p>
            <a:r>
              <a:rPr lang="fr-FR" sz="3600" smtClean="0"/>
              <a:t>Poursuite ou reprise d’études en cursus universitaire</a:t>
            </a:r>
            <a:endParaRPr lang="fr-FR" sz="3600" smtClean="0"/>
          </a:p>
          <a:p>
            <a:r>
              <a:rPr lang="fr-FR" sz="3600" smtClean="0"/>
              <a:t>Infirmère en pratique avancée</a:t>
            </a:r>
          </a:p>
          <a:p>
            <a:r>
              <a:rPr lang="fr-FR" sz="3600" smtClean="0"/>
              <a:t>Infirmière </a:t>
            </a:r>
            <a:r>
              <a:rPr lang="fr-FR" sz="3600"/>
              <a:t>puéricultrice</a:t>
            </a:r>
          </a:p>
          <a:p>
            <a:r>
              <a:rPr lang="fr-FR" sz="3600"/>
              <a:t>Infirmière anesthésiste</a:t>
            </a:r>
          </a:p>
          <a:p>
            <a:r>
              <a:rPr lang="fr-FR" sz="3600"/>
              <a:t>Infirmière en bloc opératoire</a:t>
            </a:r>
          </a:p>
          <a:p>
            <a:r>
              <a:rPr lang="fr-FR" sz="3600" smtClean="0"/>
              <a:t>Cadre </a:t>
            </a:r>
            <a:r>
              <a:rPr lang="fr-FR" sz="3600"/>
              <a:t>de santé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8064" y="88287"/>
            <a:ext cx="9990022" cy="941443"/>
          </a:xfrm>
        </p:spPr>
        <p:txBody>
          <a:bodyPr>
            <a:normAutofit/>
          </a:bodyPr>
          <a:lstStyle/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en alternance</a:t>
            </a:r>
            <a:endParaRPr lang="fr-FR" sz="2800" b="1" dirty="0">
              <a:latin typeface="Maiandra GD" panose="020E0502030308020204" pitchFamily="34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84213" y="685800"/>
          <a:ext cx="493712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664043" y="1029730"/>
          <a:ext cx="7941276" cy="565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0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361442"/>
              </p:ext>
            </p:extLst>
          </p:nvPr>
        </p:nvGraphicFramePr>
        <p:xfrm>
          <a:off x="1257023" y="970803"/>
          <a:ext cx="9195513" cy="296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75247"/>
              </p:ext>
            </p:extLst>
          </p:nvPr>
        </p:nvGraphicFramePr>
        <p:xfrm>
          <a:off x="1104623" y="3414228"/>
          <a:ext cx="9500314" cy="29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2798" y="347926"/>
            <a:ext cx="8932753" cy="908263"/>
          </a:xfrm>
        </p:spPr>
        <p:txBody>
          <a:bodyPr>
            <a:normAutofit/>
          </a:bodyPr>
          <a:lstStyle/>
          <a:p>
            <a:r>
              <a:rPr lang="fr-FR" sz="2800" b="1" smtClean="0">
                <a:latin typeface="Maiandra GD" panose="020E0502030308020204" pitchFamily="34" charset="0"/>
              </a:rPr>
              <a:t>Formation </a:t>
            </a:r>
            <a:r>
              <a:rPr lang="fr-FR" sz="2800" b="1">
                <a:latin typeface="Maiandra GD" panose="020E0502030308020204" pitchFamily="34" charset="0"/>
              </a:rPr>
              <a:t>en </a:t>
            </a:r>
            <a:r>
              <a:rPr lang="fr-FR" sz="2800" b="1" smtClean="0">
                <a:latin typeface="Maiandra GD" panose="020E0502030308020204" pitchFamily="34" charset="0"/>
              </a:rPr>
              <a:t>alternance </a:t>
            </a:r>
            <a:r>
              <a:rPr lang="fr-FR" sz="2800" b="1" smtClean="0">
                <a:latin typeface="Maiandra GD" panose="020E0502030308020204" pitchFamily="34" charset="0"/>
              </a:rPr>
              <a:t>par</a:t>
            </a:r>
            <a:r>
              <a:rPr lang="fr-FR" sz="2800" b="1" smtClean="0"/>
              <a:t> </a:t>
            </a:r>
            <a:r>
              <a:rPr lang="fr-FR" sz="2800" b="1" dirty="0">
                <a:latin typeface="Maiandra GD" panose="020E0502030308020204" pitchFamily="34" charset="0"/>
              </a:rPr>
              <a:t>compétences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1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4660" y="211997"/>
            <a:ext cx="7740981" cy="860058"/>
          </a:xfrm>
        </p:spPr>
        <p:txBody>
          <a:bodyPr>
            <a:normAutofit/>
          </a:bodyPr>
          <a:lstStyle/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théorique</a:t>
            </a:r>
            <a:endParaRPr lang="fr-FR" sz="2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449421"/>
          <a:ext cx="10285209" cy="500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agone 2"/>
          <p:cNvSpPr/>
          <p:nvPr/>
        </p:nvSpPr>
        <p:spPr>
          <a:xfrm>
            <a:off x="483476" y="1198179"/>
            <a:ext cx="1934849" cy="10627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58</a:t>
            </a:r>
            <a:r>
              <a:rPr lang="fr-FR" dirty="0" smtClean="0"/>
              <a:t> </a:t>
            </a:r>
            <a:r>
              <a:rPr lang="fr-FR" b="1" dirty="0" smtClean="0"/>
              <a:t>UE</a:t>
            </a:r>
            <a:endParaRPr lang="fr-FR" b="1" dirty="0"/>
          </a:p>
        </p:txBody>
      </p:sp>
      <p:sp>
        <p:nvSpPr>
          <p:cNvPr id="8" name="Pentagone 7"/>
          <p:cNvSpPr/>
          <p:nvPr/>
        </p:nvSpPr>
        <p:spPr>
          <a:xfrm>
            <a:off x="8881241" y="1166648"/>
            <a:ext cx="3075221" cy="12719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Autonomie</a:t>
            </a:r>
          </a:p>
          <a:p>
            <a:pPr algn="ctr"/>
            <a:r>
              <a:rPr lang="fr-FR" b="1" dirty="0" smtClean="0"/>
              <a:t>Engagement</a:t>
            </a:r>
          </a:p>
          <a:p>
            <a:pPr algn="ctr"/>
            <a:r>
              <a:rPr lang="fr-FR" b="1" dirty="0" smtClean="0"/>
              <a:t>Travail préparatoire</a:t>
            </a:r>
          </a:p>
          <a:p>
            <a:pPr algn="ctr"/>
            <a:r>
              <a:rPr lang="fr-FR" b="1" dirty="0" smtClean="0"/>
              <a:t>Accompagnement  </a:t>
            </a:r>
            <a:endParaRPr lang="fr-FR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4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736" y="18860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900" dirty="0">
                <a:solidFill>
                  <a:schemeClr val="bg1"/>
                </a:solidFill>
                <a:latin typeface="Maiandra GD" panose="020E0502030308020204" pitchFamily="34" charset="0"/>
              </a:rPr>
              <a:t>Formation théorique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818878"/>
              </p:ext>
            </p:extLst>
          </p:nvPr>
        </p:nvGraphicFramePr>
        <p:xfrm>
          <a:off x="104163" y="949743"/>
          <a:ext cx="11066098" cy="542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ulle ronde 5"/>
          <p:cNvSpPr/>
          <p:nvPr/>
        </p:nvSpPr>
        <p:spPr>
          <a:xfrm>
            <a:off x="8735136" y="472966"/>
            <a:ext cx="3364362" cy="1767314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lumMod val="82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Réflexivité </a:t>
            </a:r>
          </a:p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Professionnalisation</a:t>
            </a:r>
          </a:p>
          <a:p>
            <a:pPr algn="ctr"/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054660" y="211997"/>
            <a:ext cx="7740981" cy="8600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smtClean="0">
                <a:latin typeface="Maiandra GD" panose="020E0502030308020204" pitchFamily="34" charset="0"/>
              </a:rPr>
              <a:t>Formation théorique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725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97088"/>
            <a:ext cx="8059052" cy="2644451"/>
          </a:xfrm>
        </p:spPr>
        <p:txBody>
          <a:bodyPr>
            <a:normAutofit fontScale="90000"/>
          </a:bodyPr>
          <a:lstStyle/>
          <a:p>
            <a:r>
              <a:rPr lang="fr-FR" sz="5400" b="1" smtClean="0"/>
              <a:t>T</a:t>
            </a:r>
            <a:r>
              <a:rPr lang="fr-FR" sz="5400" b="1" smtClean="0"/>
              <a:t>émoignages des étudiants</a:t>
            </a:r>
            <a:br>
              <a:rPr lang="fr-FR" sz="5400" b="1" smtClean="0"/>
            </a:br>
            <a:r>
              <a:rPr lang="fr-FR" sz="2800" b="1" smtClean="0"/>
              <a:t>Marie, Yliona, Gaelle et Rémi</a:t>
            </a:r>
            <a:br>
              <a:rPr lang="fr-FR" sz="2800" b="1" smtClean="0"/>
            </a:br>
            <a:r>
              <a:rPr lang="fr-FR" sz="2800" b="1" smtClean="0"/>
              <a:t/>
            </a:r>
            <a:br>
              <a:rPr lang="fr-FR" sz="2800" b="1" smtClean="0"/>
            </a:br>
            <a:r>
              <a:rPr lang="fr-FR" sz="2800" b="1" smtClean="0"/>
              <a:t>Clic droit / ouvrir lien hypertexte ci-dessous</a:t>
            </a:r>
            <a:r>
              <a:rPr lang="fr-FR" sz="5400" smtClean="0"/>
              <a:t/>
            </a:r>
            <a:br>
              <a:rPr lang="fr-FR" sz="5400" smtClean="0"/>
            </a:br>
            <a:r>
              <a:rPr lang="fr-FR" sz="5400" smtClean="0">
                <a:sym typeface="Wingdings" panose="05000000000000000000" pitchFamily="2" charset="2"/>
              </a:rPr>
              <a:t> </a:t>
            </a:r>
            <a:r>
              <a:rPr lang="fr-FR" sz="5400" smtClean="0">
                <a:hlinkClick r:id="rId3" action="ppaction://hlinkfile"/>
              </a:rPr>
              <a:t>Cf vidéo webinaire</a:t>
            </a:r>
            <a:r>
              <a:rPr lang="fr-FR" sz="5400" smtClean="0">
                <a:hlinkClick r:id="rId3" action="ppaction://hlinkfile"/>
              </a:rPr>
              <a:t> </a:t>
            </a:r>
            <a:endParaRPr lang="fr-FR" sz="5400" dirty="0"/>
          </a:p>
        </p:txBody>
      </p:sp>
      <p:pic>
        <p:nvPicPr>
          <p:cNvPr id="1028" name="Imag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5682760"/>
            <a:ext cx="1433242" cy="7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bleu La région Auvergne Rhône Alp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92" y="5593185"/>
            <a:ext cx="2887322" cy="98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cid:image001.png@01D5996E.C10DFF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67" y="5489856"/>
            <a:ext cx="1604452" cy="94379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2728383" y="9554197"/>
            <a:ext cx="7766936" cy="1508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dirty="0" smtClean="0">
                <a:solidFill>
                  <a:srgbClr val="002060"/>
                </a:solidFill>
                <a:latin typeface="Maiandra GD" panose="020E0502030308020204" pitchFamily="34" charset="0"/>
              </a:rPr>
              <a:t>Webinaire</a:t>
            </a:r>
          </a:p>
          <a:p>
            <a:pPr algn="ctr"/>
            <a:r>
              <a:rPr lang="fr-FR" sz="3200" dirty="0" smtClean="0">
                <a:solidFill>
                  <a:schemeClr val="accent1"/>
                </a:solidFill>
                <a:latin typeface="Maiandra GD" panose="020E0502030308020204" pitchFamily="34" charset="0"/>
              </a:rPr>
              <a:t>Mars 2022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16" name="Image 1" descr="cid:image002.png@01D5996E.C10DFF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0" y="5533285"/>
            <a:ext cx="1222831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 descr="logo Territoires d'Au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48" y="5489857"/>
            <a:ext cx="907256" cy="8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04/03/2023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Clt-Fd- Mars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4D7F-770E-464C-8456-0883F042378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7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1313</Words>
  <Application>Microsoft Office PowerPoint</Application>
  <PresentationFormat>Grand écran</PresentationFormat>
  <Paragraphs>292</Paragraphs>
  <Slides>23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Lato Bold</vt:lpstr>
      <vt:lpstr>Maiandra GD</vt:lpstr>
      <vt:lpstr>Wingdings</vt:lpstr>
      <vt:lpstr>Wingdings 3</vt:lpstr>
      <vt:lpstr>Thème Office</vt:lpstr>
      <vt:lpstr>WEBINAIRE PRESENTATION FORMATION EN SOINS INFIRMIERS IFSI CLERMONT-FERRAND</vt:lpstr>
      <vt:lpstr>Institut de Formation en Soins Infirmiers  Clermont-Ferrand Clermont-Ferrand Webinaire 04 mars 2023 121 connexions</vt:lpstr>
      <vt:lpstr>Référentiel de formation Arrêté du 31 Juillet 2009</vt:lpstr>
      <vt:lpstr>Infirmièr(e), une profession avec des perspectives d’évolution</vt:lpstr>
      <vt:lpstr>Formation en alternance</vt:lpstr>
      <vt:lpstr>Formation en alternance par compétences</vt:lpstr>
      <vt:lpstr>Formation théorique</vt:lpstr>
      <vt:lpstr>Formation théorique</vt:lpstr>
      <vt:lpstr>Témoignages des étudiants Marie, Yliona, Gaelle et Rémi  Clic droit / ouvrir lien hypertexte ci-dessous  Cf vidéo webinaire </vt:lpstr>
      <vt:lpstr>Formation clinique</vt:lpstr>
      <vt:lpstr>Formation clinique</vt:lpstr>
      <vt:lpstr>Formation clinique</vt:lpstr>
      <vt:lpstr>Témoignages  des cadres de santé formateurs</vt:lpstr>
      <vt:lpstr>Accompagnement individualisé des étudianst tout au long de la formation</vt:lpstr>
      <vt:lpstr>Sélection IFSI 2023</vt:lpstr>
      <vt:lpstr>Modalités d’admission en IFSI Arrêté du 13 décembre 2018 modifiant l'arrêté du 31 juillet 2009 relatif au DEI</vt:lpstr>
      <vt:lpstr>Modalités d’admission dans les instituts de formation en soins infirmiers pour la rentrée 2023 </vt:lpstr>
      <vt:lpstr>Vœux « multiples » à dossier unique par territoire universitaire </vt:lpstr>
      <vt:lpstr>Présentation PowerPoint</vt:lpstr>
      <vt:lpstr>PARCOURSUP SELECTION SUR DOSSIER</vt:lpstr>
      <vt:lpstr>Sélection sur dossier </vt:lpstr>
      <vt:lpstr>Nouveautés Parcoursup</vt:lpstr>
      <vt:lpstr>Présentation PowerPoint</vt:lpstr>
    </vt:vector>
  </TitlesOfParts>
  <Company>CHU de Clermont-Fd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stagiaire.comm stagiaire.comm</dc:creator>
  <cp:lastModifiedBy>K VIDAL</cp:lastModifiedBy>
  <cp:revision>121</cp:revision>
  <cp:lastPrinted>2020-06-26T15:04:16Z</cp:lastPrinted>
  <dcterms:created xsi:type="dcterms:W3CDTF">2020-05-18T07:36:24Z</dcterms:created>
  <dcterms:modified xsi:type="dcterms:W3CDTF">2023-03-06T14:39:18Z</dcterms:modified>
</cp:coreProperties>
</file>